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441" r:id="rId5"/>
    <p:sldId id="442" r:id="rId6"/>
    <p:sldId id="443" r:id="rId7"/>
    <p:sldId id="444" r:id="rId8"/>
    <p:sldId id="435" r:id="rId9"/>
    <p:sldId id="436" r:id="rId10"/>
    <p:sldId id="437" r:id="rId11"/>
    <p:sldId id="438" r:id="rId12"/>
    <p:sldId id="439" r:id="rId13"/>
    <p:sldId id="440" r:id="rId14"/>
    <p:sldId id="445" r:id="rId15"/>
    <p:sldId id="446" r:id="rId16"/>
    <p:sldId id="447" r:id="rId17"/>
    <p:sldId id="281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5714" autoAdjust="0"/>
  </p:normalViewPr>
  <p:slideViewPr>
    <p:cSldViewPr snapToGrid="0">
      <p:cViewPr varScale="1">
        <p:scale>
          <a:sx n="64" d="100"/>
          <a:sy n="64" d="100"/>
        </p:scale>
        <p:origin x="741" y="51"/>
      </p:cViewPr>
      <p:guideLst/>
    </p:cSldViewPr>
  </p:slideViewPr>
  <p:outlineViewPr>
    <p:cViewPr>
      <p:scale>
        <a:sx n="33" d="100"/>
        <a:sy n="33" d="100"/>
      </p:scale>
      <p:origin x="0" y="-2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20303-CCC4-449D-81A3-DA25A983A9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42024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54450" y="44450"/>
            <a:ext cx="4483100" cy="67691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824102" y="396000"/>
            <a:ext cx="86409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15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剪报集</a:t>
            </a:r>
            <a:endParaRPr lang="en-US" altLang="zh-CN" sz="115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/>
            <a:r>
              <a:rPr lang="zh-CN" alt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zh-CN" alt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 rot="10800000" flipV="1">
            <a:off x="1495436" y="216000"/>
            <a:ext cx="872462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国家市场监督管理总局计量司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96000" y="5833915"/>
            <a:ext cx="172593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（七）</a:t>
            </a:r>
            <a:endParaRPr lang="zh-CN" alt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355" y="102235"/>
            <a:ext cx="5863590" cy="137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" y="6009640"/>
            <a:ext cx="5864225" cy="771525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1722120"/>
            <a:ext cx="2948940" cy="221170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3737610"/>
            <a:ext cx="2769235" cy="2077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840" y="102235"/>
            <a:ext cx="5253990" cy="6679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420" y="158750"/>
            <a:ext cx="4910455" cy="6487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195" y="216000"/>
            <a:ext cx="3333750" cy="5291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75" y="241300"/>
            <a:ext cx="3338830" cy="5276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225" y="5603240"/>
            <a:ext cx="3319780" cy="1076325"/>
          </a:xfrm>
          <a:prstGeom prst="rect">
            <a:avLst/>
          </a:prstGeom>
        </p:spPr>
      </p:pic>
      <p:cxnSp>
        <p:nvCxnSpPr>
          <p:cNvPr id="6" name="肘形连接符 5"/>
          <p:cNvCxnSpPr/>
          <p:nvPr/>
        </p:nvCxnSpPr>
        <p:spPr>
          <a:xfrm flipV="1">
            <a:off x="5134610" y="92710"/>
            <a:ext cx="7073900" cy="6773545"/>
          </a:xfrm>
          <a:prstGeom prst="bentConnector3">
            <a:avLst>
              <a:gd name="adj1" fmla="val 3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8000" y="112395"/>
            <a:ext cx="3333750" cy="39004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65" y="3811270"/>
            <a:ext cx="2181225" cy="2986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36000" y="112395"/>
            <a:ext cx="3290888" cy="4352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5820" y="1800000"/>
            <a:ext cx="3338513" cy="4995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00" y="4719320"/>
            <a:ext cx="2619375" cy="183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001" y="72000"/>
            <a:ext cx="2428240" cy="16992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501650"/>
            <a:ext cx="3362325" cy="5854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85" y="501650"/>
            <a:ext cx="3324225" cy="5855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675" y="501650"/>
            <a:ext cx="3333750" cy="5855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188890"/>
            <a:ext cx="3333750" cy="64820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187960"/>
            <a:ext cx="3333750" cy="6482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999" y="179705"/>
            <a:ext cx="3295650" cy="64827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73225" y="1725295"/>
            <a:ext cx="8670925" cy="366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点赞计量人！在这次抗击疫情中，处处可见你们的身影，在这个特别的假期，你们的辛勤付出，让计量再一次</a:t>
            </a:r>
            <a:r>
              <a:rPr lang="en-US" altLang="zh-CN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'</a:t>
            </a:r>
            <a:r>
              <a:rPr lang="zh-CN" alt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闪耀光芒</a:t>
            </a:r>
            <a:r>
              <a:rPr lang="en-US" altLang="zh-CN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'</a:t>
            </a:r>
            <a:r>
              <a:rPr lang="zh-CN" alt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！</a:t>
            </a:r>
            <a:endParaRPr lang="zh-CN" alt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zh-CN" alt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just"/>
            <a:endParaRPr lang="zh-CN" alt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just"/>
            <a:endParaRPr lang="zh-CN" alt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辛苦了，计量人！</a:t>
            </a:r>
            <a:endParaRPr lang="zh-CN" alt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1125" y="135890"/>
            <a:ext cx="4307840" cy="824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1014095"/>
            <a:ext cx="3272155" cy="4796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70" y="1014095"/>
            <a:ext cx="3234055" cy="5729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630" y="1128395"/>
            <a:ext cx="3291205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70" y="556895"/>
            <a:ext cx="3348355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30" y="575945"/>
            <a:ext cx="3286125" cy="5647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790" y="685165"/>
            <a:ext cx="3234055" cy="5537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000" y="346075"/>
            <a:ext cx="3238500" cy="60718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346075"/>
            <a:ext cx="3253105" cy="6071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780" y="346075"/>
            <a:ext cx="3310255" cy="60718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180295"/>
            <a:ext cx="3219450" cy="6203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45" y="360680"/>
            <a:ext cx="3171825" cy="3596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360680"/>
            <a:ext cx="3455035" cy="6203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205" y="4248785"/>
            <a:ext cx="2465070" cy="23152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5" y="88900"/>
            <a:ext cx="3371850" cy="666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405" y="342900"/>
            <a:ext cx="3257550" cy="3596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65" y="165100"/>
            <a:ext cx="3553460" cy="6586220"/>
          </a:xfrm>
          <a:prstGeom prst="rect">
            <a:avLst/>
          </a:prstGeom>
        </p:spPr>
      </p:pic>
      <p:pic>
        <p:nvPicPr>
          <p:cNvPr id="8" name="图片 4" descr="14ff79056cc133f57087110048fdcc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0" y="4204335"/>
            <a:ext cx="3395345" cy="2546985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rot="16200000">
            <a:off x="2480945" y="1479550"/>
            <a:ext cx="6932295" cy="3880485"/>
          </a:xfrm>
          <a:prstGeom prst="bentConnector3">
            <a:avLst>
              <a:gd name="adj1" fmla="val 4157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147320"/>
            <a:ext cx="3606165" cy="6511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785" y="147320"/>
            <a:ext cx="3759835" cy="65112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50" y="147320"/>
            <a:ext cx="3209925" cy="852805"/>
          </a:xfrm>
          <a:prstGeom prst="rect">
            <a:avLst/>
          </a:prstGeom>
        </p:spPr>
      </p:pic>
      <p:pic>
        <p:nvPicPr>
          <p:cNvPr id="8" name="图片 8" descr="353d5124ad5b10181a217fe783764d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940" y="1378585"/>
            <a:ext cx="2908935" cy="2181860"/>
          </a:xfrm>
          <a:prstGeom prst="rect">
            <a:avLst/>
          </a:prstGeom>
        </p:spPr>
      </p:pic>
      <p:pic>
        <p:nvPicPr>
          <p:cNvPr id="7" name="图片 7" descr="e16879765d65356e4b6252b1902dc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940" y="3939540"/>
            <a:ext cx="2908300" cy="2218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835" y="99695"/>
            <a:ext cx="3267075" cy="571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763905"/>
            <a:ext cx="3314700" cy="5562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0" y="824230"/>
            <a:ext cx="3295650" cy="5619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95" y="824230"/>
            <a:ext cx="3286125" cy="296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565" y="4564380"/>
            <a:ext cx="4914900" cy="1762125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6200000">
            <a:off x="5940425" y="1130935"/>
            <a:ext cx="6918325" cy="4552315"/>
          </a:xfrm>
          <a:prstGeom prst="bentConnector3">
            <a:avLst>
              <a:gd name="adj1" fmla="val 388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2725" y="141605"/>
            <a:ext cx="3133725" cy="281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" y="502920"/>
            <a:ext cx="5827395" cy="28670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550285"/>
            <a:ext cx="4526280" cy="302196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503555"/>
            <a:ext cx="3928745" cy="286639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5" y="3550285"/>
            <a:ext cx="3928110" cy="30219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WPS 演示</Application>
  <PresentationFormat>宽屏</PresentationFormat>
  <Paragraphs>13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2277134193@qq.com</dc:creator>
  <cp:lastModifiedBy>Tommorow−1012</cp:lastModifiedBy>
  <cp:revision>380</cp:revision>
  <dcterms:created xsi:type="dcterms:W3CDTF">2020-02-08T07:11:00Z</dcterms:created>
  <dcterms:modified xsi:type="dcterms:W3CDTF">2020-02-23T05:48:11Z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