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8" r:id="rId3"/>
    <p:sldId id="412" r:id="rId5"/>
    <p:sldId id="417" r:id="rId6"/>
    <p:sldId id="418" r:id="rId7"/>
    <p:sldId id="421" r:id="rId8"/>
    <p:sldId id="422" r:id="rId9"/>
    <p:sldId id="423" r:id="rId10"/>
    <p:sldId id="425" r:id="rId11"/>
    <p:sldId id="426" r:id="rId12"/>
    <p:sldId id="431" r:id="rId13"/>
    <p:sldId id="432" r:id="rId14"/>
    <p:sldId id="433" r:id="rId15"/>
    <p:sldId id="281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85714" autoAdjust="0"/>
  </p:normalViewPr>
  <p:slideViewPr>
    <p:cSldViewPr snapToGrid="0">
      <p:cViewPr varScale="1">
        <p:scale>
          <a:sx n="64" d="100"/>
          <a:sy n="64" d="100"/>
        </p:scale>
        <p:origin x="741" y="51"/>
      </p:cViewPr>
      <p:guideLst/>
    </p:cSldViewPr>
  </p:slideViewPr>
  <p:outlineViewPr>
    <p:cViewPr>
      <p:scale>
        <a:sx n="33" d="100"/>
        <a:sy n="33" d="100"/>
      </p:scale>
      <p:origin x="0" y="-213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20303-CCC4-449D-81A3-DA25A983A9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13AF5-8FE5-47A2-8307-3E55C274153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13AF5-8FE5-47A2-8307-3E55C27415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4202410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854450" y="44450"/>
            <a:ext cx="4483100" cy="67691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9824102" y="396000"/>
            <a:ext cx="864096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115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剪报集</a:t>
            </a:r>
            <a:endParaRPr lang="en-US" altLang="zh-CN" sz="115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lvl="0" algn="ctr"/>
            <a:r>
              <a:rPr lang="zh-CN" altLang="en-US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endParaRPr lang="zh-CN" altLang="en-US" sz="2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矩形 13"/>
          <p:cNvSpPr>
            <a:spLocks noChangeAspect="1"/>
          </p:cNvSpPr>
          <p:nvPr/>
        </p:nvSpPr>
        <p:spPr>
          <a:xfrm rot="10800000" flipV="1">
            <a:off x="1495436" y="216000"/>
            <a:ext cx="872462" cy="64940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3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国家市场监督管理总局计量司</a:t>
            </a:r>
            <a:endParaRPr lang="zh-CN" alt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9396000" y="5833915"/>
            <a:ext cx="173355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（六）</a:t>
            </a:r>
            <a:endParaRPr lang="zh-CN" altLang="en-US" sz="4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225" y="172720"/>
            <a:ext cx="3834765" cy="64350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925" y="182880"/>
            <a:ext cx="3501390" cy="4420870"/>
          </a:xfrm>
          <a:prstGeom prst="rect">
            <a:avLst/>
          </a:prstGeom>
          <a:ln w="12700" cmpd="sng">
            <a:solidFill>
              <a:schemeClr val="bg1">
                <a:lumMod val="85000"/>
              </a:schemeClr>
            </a:solidFill>
            <a:prstDash val="sysDot"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290" y="4603750"/>
            <a:ext cx="3502025" cy="2084705"/>
          </a:xfrm>
          <a:prstGeom prst="rect">
            <a:avLst/>
          </a:prstGeom>
          <a:ln w="12700" cmpd="sng">
            <a:solidFill>
              <a:schemeClr val="bg1">
                <a:lumMod val="85000"/>
              </a:schemeClr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890" y="182245"/>
            <a:ext cx="4048760" cy="6492875"/>
          </a:xfrm>
          <a:prstGeom prst="rect">
            <a:avLst/>
          </a:prstGeom>
          <a:ln w="12700" cmpd="sng">
            <a:solidFill>
              <a:schemeClr val="bg1">
                <a:lumMod val="85000"/>
              </a:schemeClr>
            </a:solidFill>
            <a:prstDash val="sysDot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38185" y="1118870"/>
            <a:ext cx="3386455" cy="3390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55" y="3705860"/>
            <a:ext cx="2966720" cy="27571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090" y="1118870"/>
            <a:ext cx="3386455" cy="52724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" y="1118870"/>
            <a:ext cx="3343275" cy="23768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0995" y="99060"/>
            <a:ext cx="3253105" cy="571500"/>
          </a:xfrm>
          <a:prstGeom prst="rect">
            <a:avLst/>
          </a:prstGeom>
        </p:spPr>
      </p:pic>
      <p:pic>
        <p:nvPicPr>
          <p:cNvPr id="2" name="图片 1" descr="202899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3895" y="5168265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" y="5219700"/>
            <a:ext cx="3636645" cy="16040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05" y="136525"/>
            <a:ext cx="3637280" cy="49726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990" y="73660"/>
            <a:ext cx="3715385" cy="66440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640" y="73660"/>
            <a:ext cx="3778250" cy="4846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0710" y="4920615"/>
            <a:ext cx="3896360" cy="1797050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4037330" y="-9525"/>
            <a:ext cx="17145" cy="68586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96000" y="1287780"/>
            <a:ext cx="9587865" cy="4523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面对疫情，众多计量人第一时间放弃春节假期返回工作岗位，连续奋战于实验室、车站、机场等场所，只为保障测温仪器的准确可靠！他们并非个例，只是无数面对疫情逆风前行的计量人缩影。或许这个春节让他们的家人留下了些许遗憾，但是他们用实际行动践行了计量人的初心和使命，诠释了计量工作者的担当。</a:t>
            </a:r>
            <a:endParaRPr lang="en-US" altLang="zh-CN" sz="2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en-US" altLang="zh-CN" sz="2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en-US" altLang="zh-CN" sz="2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en-US" altLang="zh-CN" sz="2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3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向参与疫情防控的计量人致敬！</a:t>
            </a:r>
            <a:endParaRPr lang="zh-CN" altLang="en-US" sz="3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685" y="348615"/>
            <a:ext cx="3587115" cy="5812790"/>
          </a:xfrm>
          <a:prstGeom prst="rect">
            <a:avLst/>
          </a:prstGeom>
          <a:ln w="12700" cmpd="sng">
            <a:solidFill>
              <a:schemeClr val="bg1">
                <a:lumMod val="85000"/>
              </a:schemeClr>
            </a:solidFill>
            <a:prstDash val="sysDot"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" y="6192000"/>
            <a:ext cx="3586480" cy="490220"/>
          </a:xfrm>
          <a:prstGeom prst="rect">
            <a:avLst/>
          </a:prstGeom>
          <a:ln w="12700" cmpd="sng">
            <a:solidFill>
              <a:schemeClr val="bg1">
                <a:lumMod val="85000"/>
              </a:schemeClr>
            </a:solidFill>
            <a:prstDash val="sysDot"/>
          </a:ln>
        </p:spPr>
      </p:pic>
      <p:cxnSp>
        <p:nvCxnSpPr>
          <p:cNvPr id="2" name="直接连接符 1"/>
          <p:cNvCxnSpPr/>
          <p:nvPr/>
        </p:nvCxnSpPr>
        <p:spPr>
          <a:xfrm>
            <a:off x="3996000" y="0"/>
            <a:ext cx="8890" cy="6918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25595" y="212725"/>
            <a:ext cx="3716020" cy="6431280"/>
          </a:xfrm>
          <a:prstGeom prst="rect">
            <a:avLst/>
          </a:prstGeom>
          <a:ln w="12700" cmpd="sng">
            <a:solidFill>
              <a:schemeClr val="bg1">
                <a:lumMod val="85000"/>
              </a:schemeClr>
            </a:solidFill>
            <a:prstDash val="sysDot"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9415" y="212090"/>
            <a:ext cx="4023995" cy="6431915"/>
          </a:xfrm>
          <a:prstGeom prst="rect">
            <a:avLst/>
          </a:prstGeom>
          <a:ln w="12700" cmpd="sng">
            <a:solidFill>
              <a:schemeClr val="bg1">
                <a:lumMod val="85000"/>
              </a:schemeClr>
            </a:solidFill>
            <a:prstDash val="sysDot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060" y="193040"/>
            <a:ext cx="3349625" cy="40093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870" y="3218815"/>
            <a:ext cx="3349625" cy="34143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980" y="193040"/>
            <a:ext cx="3409950" cy="65176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6385" y="193040"/>
            <a:ext cx="3632835" cy="28956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108000" y="4392000"/>
            <a:ext cx="3668744" cy="2412000"/>
          </a:xfrm>
          <a:prstGeom prst="rect">
            <a:avLst/>
          </a:prstGeom>
          <a:ln w="12700" cmpd="sng">
            <a:solidFill>
              <a:schemeClr val="bg1">
                <a:lumMod val="85000"/>
              </a:schemeClr>
            </a:solidFill>
            <a:prstDash val="sysDot"/>
          </a:ln>
        </p:spPr>
      </p:pic>
      <p:cxnSp>
        <p:nvCxnSpPr>
          <p:cNvPr id="9" name="肘形连接符 8"/>
          <p:cNvCxnSpPr/>
          <p:nvPr/>
        </p:nvCxnSpPr>
        <p:spPr>
          <a:xfrm>
            <a:off x="7620" y="4311015"/>
            <a:ext cx="12192000" cy="2461260"/>
          </a:xfrm>
          <a:prstGeom prst="bentConnector3">
            <a:avLst>
              <a:gd name="adj1" fmla="val 3136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830" y="269875"/>
            <a:ext cx="3540125" cy="63696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10" y="291465"/>
            <a:ext cx="3558540" cy="63487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065" y="269875"/>
            <a:ext cx="3927475" cy="26835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5915" y="3044825"/>
            <a:ext cx="4048125" cy="3813175"/>
          </a:xfrm>
          <a:prstGeom prst="rect">
            <a:avLst/>
          </a:prstGeom>
        </p:spPr>
      </p:pic>
      <p:cxnSp>
        <p:nvCxnSpPr>
          <p:cNvPr id="7" name="肘形连接符 6"/>
          <p:cNvCxnSpPr/>
          <p:nvPr/>
        </p:nvCxnSpPr>
        <p:spPr>
          <a:xfrm rot="16200000">
            <a:off x="6343650" y="1362075"/>
            <a:ext cx="6918325" cy="4192270"/>
          </a:xfrm>
          <a:prstGeom prst="bentConnector3">
            <a:avLst>
              <a:gd name="adj1" fmla="val 5656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000" y="100965"/>
            <a:ext cx="3646170" cy="6552565"/>
          </a:xfrm>
          <a:prstGeom prst="rect">
            <a:avLst/>
          </a:prstGeom>
          <a:ln w="12700" cmpd="sng">
            <a:solidFill>
              <a:schemeClr val="bg1">
                <a:lumMod val="85000"/>
              </a:schemeClr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00" y="100965"/>
            <a:ext cx="3853815" cy="6552565"/>
          </a:xfrm>
          <a:prstGeom prst="rect">
            <a:avLst/>
          </a:prstGeom>
          <a:ln w="12700" cmpd="sng">
            <a:solidFill>
              <a:schemeClr val="bg1">
                <a:lumMod val="85000"/>
              </a:schemeClr>
            </a:solidFill>
            <a:prstDash val="sysDot"/>
          </a:ln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8280000" y="100965"/>
            <a:ext cx="3703955" cy="5976000"/>
          </a:xfrm>
          <a:prstGeom prst="rect">
            <a:avLst/>
          </a:prstGeom>
          <a:ln w="12700" cmpd="sng">
            <a:solidFill>
              <a:schemeClr val="bg1">
                <a:lumMod val="85000"/>
              </a:schemeClr>
            </a:solidFill>
            <a:prstDash val="sysDot"/>
          </a:ln>
        </p:spPr>
      </p:pic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8280000" y="6156000"/>
            <a:ext cx="3703320" cy="504000"/>
          </a:xfrm>
          <a:prstGeom prst="rect">
            <a:avLst/>
          </a:prstGeom>
          <a:ln w="12700" cmpd="sng">
            <a:solidFill>
              <a:schemeClr val="bg1">
                <a:lumMod val="85000"/>
              </a:schemeClr>
            </a:solidFill>
            <a:prstDash val="sysDot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835" y="216000"/>
            <a:ext cx="4419600" cy="6447155"/>
          </a:xfrm>
          <a:prstGeom prst="rect">
            <a:avLst/>
          </a:prstGeom>
          <a:ln w="12700" cmpd="sng">
            <a:solidFill>
              <a:schemeClr val="bg1">
                <a:lumMod val="85000"/>
              </a:schemeClr>
            </a:solidFill>
            <a:prstDash val="sysDot"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290" y="215900"/>
            <a:ext cx="3348355" cy="64477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495" y="205105"/>
            <a:ext cx="3390900" cy="64477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0" y="250190"/>
            <a:ext cx="3571240" cy="63830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070" y="432000"/>
            <a:ext cx="3914775" cy="55937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b="1140"/>
          <a:stretch>
            <a:fillRect/>
          </a:stretch>
        </p:blipFill>
        <p:spPr>
          <a:xfrm>
            <a:off x="8366125" y="851535"/>
            <a:ext cx="3825875" cy="554228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 flipH="1">
            <a:off x="3996000" y="-17780"/>
            <a:ext cx="25400" cy="6892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000" y="194310"/>
            <a:ext cx="4104005" cy="6548120"/>
          </a:xfrm>
          <a:prstGeom prst="rect">
            <a:avLst/>
          </a:prstGeom>
          <a:ln w="12700" cmpd="sng">
            <a:solidFill>
              <a:schemeClr val="bg1">
                <a:lumMod val="85000"/>
              </a:schemeClr>
            </a:solidFill>
            <a:prstDash val="sysDot"/>
          </a:ln>
        </p:spPr>
      </p:pic>
      <p:pic>
        <p:nvPicPr>
          <p:cNvPr id="5" name="图片 4" descr="C:\Users\lenovo\AppData\Local\Temp\WeChat Files\35e3602432981baf20160024cdab4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28000" y="1227455"/>
            <a:ext cx="3404235" cy="4481195"/>
          </a:xfrm>
          <a:prstGeom prst="rect">
            <a:avLst/>
          </a:prstGeom>
          <a:noFill/>
          <a:ln w="12700" cmpd="sng">
            <a:solidFill>
              <a:schemeClr val="bg1">
                <a:lumMod val="85000"/>
              </a:schemeClr>
            </a:solidFill>
            <a:prstDash val="sysDot"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4000" y="194310"/>
            <a:ext cx="3510280" cy="5365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000" y="877570"/>
            <a:ext cx="3766820" cy="523875"/>
          </a:xfrm>
          <a:prstGeom prst="rect">
            <a:avLst/>
          </a:prstGeom>
        </p:spPr>
      </p:pic>
      <p:pic>
        <p:nvPicPr>
          <p:cNvPr id="8" name="图片 7" descr="b136cba0bd4d4e87993146e80dd4446d[1]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6000" y="1476000"/>
            <a:ext cx="2857500" cy="24206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8000" y="3990975"/>
            <a:ext cx="3768090" cy="2751455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7995920" y="53340"/>
            <a:ext cx="47625" cy="68306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d5994063be434627959ce5690a79067c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745" y="396205"/>
            <a:ext cx="2761615" cy="207200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181985" y="396240"/>
            <a:ext cx="4215130" cy="59797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920" y="396240"/>
            <a:ext cx="4498975" cy="58921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45" y="2752725"/>
            <a:ext cx="2761615" cy="353568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REFSHAPE" val="1127113772"/>
  <p:tag name="KSO_WM_UNIT_PLACING_PICTURE_USER_VIEWPORT" val="{&quot;height&quot;:11018,&quot;width&quot;:7500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</Words>
  <Application>WPS 演示</Application>
  <PresentationFormat>宽屏</PresentationFormat>
  <Paragraphs>13</Paragraphs>
  <Slides>13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1" baseType="lpstr">
      <vt:lpstr>Arial</vt:lpstr>
      <vt:lpstr>宋体</vt:lpstr>
      <vt:lpstr>Wingdings</vt:lpstr>
      <vt:lpstr>等线</vt:lpstr>
      <vt:lpstr>微软雅黑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2277134193@qq.com</dc:creator>
  <cp:lastModifiedBy>Tommorow−1012</cp:lastModifiedBy>
  <cp:revision>365</cp:revision>
  <dcterms:created xsi:type="dcterms:W3CDTF">2020-02-08T07:11:00Z</dcterms:created>
  <dcterms:modified xsi:type="dcterms:W3CDTF">2020-02-19T08:23:22Z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2052-10.8.2.7129</vt:lpwstr>
  </property>
</Properties>
</file>