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7" r:id="rId5"/>
    <p:sldId id="259" r:id="rId6"/>
    <p:sldId id="260" r:id="rId7"/>
    <p:sldId id="263" r:id="rId8"/>
    <p:sldId id="262" r:id="rId9"/>
    <p:sldId id="261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5714" autoAdjust="0"/>
  </p:normalViewPr>
  <p:slideViewPr>
    <p:cSldViewPr snapToGrid="0">
      <p:cViewPr varScale="1">
        <p:scale>
          <a:sx n="64" d="100"/>
          <a:sy n="64" d="100"/>
        </p:scale>
        <p:origin x="741" y="51"/>
      </p:cViewPr>
      <p:guideLst/>
    </p:cSldViewPr>
  </p:slideViewPr>
  <p:outlineViewPr>
    <p:cViewPr>
      <p:scale>
        <a:sx n="33" d="100"/>
        <a:sy n="33" d="100"/>
      </p:scale>
      <p:origin x="0" y="-2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20303-CCC4-449D-81A3-DA25A983A9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13AF5-8FE5-47A2-8307-3E55C27415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8C19-230D-48FD-9D6C-6C7C6F50A4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7D5B-5E35-4426-B411-2E051A434F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66.jpeg"/><Relationship Id="rId7" Type="http://schemas.openxmlformats.org/officeDocument/2006/relationships/image" Target="../media/image65.pn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0.jpeg"/><Relationship Id="rId12" Type="http://schemas.openxmlformats.org/officeDocument/2006/relationships/image" Target="../media/image79.jpeg"/><Relationship Id="rId11" Type="http://schemas.openxmlformats.org/officeDocument/2006/relationships/image" Target="../media/image78.jpeg"/><Relationship Id="rId10" Type="http://schemas.openxmlformats.org/officeDocument/2006/relationships/image" Target="../media/image77.jpeg"/><Relationship Id="rId1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2.png"/><Relationship Id="rId7" Type="http://schemas.openxmlformats.org/officeDocument/2006/relationships/image" Target="../media/image101.jpeg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10.jpeg"/><Relationship Id="rId7" Type="http://schemas.openxmlformats.org/officeDocument/2006/relationships/image" Target="../media/image109.png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8" Type="http://schemas.openxmlformats.org/officeDocument/2006/relationships/image" Target="../media/image119.jpeg"/><Relationship Id="rId7" Type="http://schemas.openxmlformats.org/officeDocument/2006/relationships/image" Target="../media/image118.png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1.jpeg"/><Relationship Id="rId1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8.png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jpeg"/><Relationship Id="rId8" Type="http://schemas.openxmlformats.org/officeDocument/2006/relationships/image" Target="../media/image136.jpeg"/><Relationship Id="rId7" Type="http://schemas.openxmlformats.org/officeDocument/2006/relationships/image" Target="../media/image135.png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9" Type="http://schemas.openxmlformats.org/officeDocument/2006/relationships/image" Target="../media/image20.jpeg"/><Relationship Id="rId18" Type="http://schemas.openxmlformats.org/officeDocument/2006/relationships/image" Target="../media/image19.jpe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4.png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8" Type="http://schemas.openxmlformats.org/officeDocument/2006/relationships/image" Target="../media/image152.jpeg"/><Relationship Id="rId7" Type="http://schemas.openxmlformats.org/officeDocument/2006/relationships/image" Target="../media/image151.jpeg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4.jpeg"/><Relationship Id="rId1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7.png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1.png"/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jpeg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8.jpeg"/><Relationship Id="rId12" Type="http://schemas.openxmlformats.org/officeDocument/2006/relationships/image" Target="../media/image57.jpeg"/><Relationship Id="rId11" Type="http://schemas.openxmlformats.org/officeDocument/2006/relationships/image" Target="../media/image56.jpeg"/><Relationship Id="rId10" Type="http://schemas.openxmlformats.org/officeDocument/2006/relationships/image" Target="../media/image55.jpe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42024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54450" y="44450"/>
            <a:ext cx="4483100" cy="67691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824102" y="386270"/>
            <a:ext cx="86409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15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剪报集</a:t>
            </a:r>
            <a:endParaRPr lang="en-US" altLang="zh-CN" sz="115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/>
            <a:r>
              <a:rPr lang="zh-CN" alt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zh-CN" altLang="en-US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矩形 13"/>
          <p:cNvSpPr>
            <a:spLocks noChangeAspect="1"/>
          </p:cNvSpPr>
          <p:nvPr/>
        </p:nvSpPr>
        <p:spPr>
          <a:xfrm rot="10800000" flipV="1">
            <a:off x="1495436" y="181957"/>
            <a:ext cx="872462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国家市场监督管理总局计量司</a:t>
            </a:r>
            <a:endParaRPr lang="zh-CN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9432000" y="5833915"/>
            <a:ext cx="172593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（三）</a:t>
            </a:r>
            <a:endParaRPr lang="zh-CN" altLang="en-US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" y="144145"/>
            <a:ext cx="3776345" cy="65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" y="845936"/>
            <a:ext cx="3957032" cy="3381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4" y="1410890"/>
            <a:ext cx="3684653" cy="23574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" y="4321969"/>
            <a:ext cx="1996866" cy="23574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09" y="4014788"/>
            <a:ext cx="1996866" cy="19288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250825"/>
            <a:ext cx="2659856" cy="32877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21" y="144348"/>
            <a:ext cx="5086387" cy="3096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1" y="589702"/>
            <a:ext cx="3443286" cy="60822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66" y="3595054"/>
            <a:ext cx="3779602" cy="3200991"/>
          </a:xfrm>
          <a:prstGeom prst="rect">
            <a:avLst/>
          </a:prstGeom>
        </p:spPr>
      </p:pic>
      <p:cxnSp>
        <p:nvCxnSpPr>
          <p:cNvPr id="21" name="连接符: 肘形 20"/>
          <p:cNvCxnSpPr/>
          <p:nvPr/>
        </p:nvCxnSpPr>
        <p:spPr>
          <a:xfrm rot="5400000" flipH="1" flipV="1">
            <a:off x="2341959" y="2222897"/>
            <a:ext cx="6858000" cy="2412206"/>
          </a:xfrm>
          <a:prstGeom prst="bentConnector3">
            <a:avLst>
              <a:gd name="adj1" fmla="val 482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60" y="61595"/>
            <a:ext cx="4307840" cy="243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6" y="485972"/>
            <a:ext cx="2413633" cy="30146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6" y="3503544"/>
            <a:ext cx="2413632" cy="3314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28" y="441720"/>
            <a:ext cx="1908662" cy="2486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41" y="2927300"/>
            <a:ext cx="1908662" cy="14422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28" y="4369542"/>
            <a:ext cx="1908661" cy="25364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64" y="485972"/>
            <a:ext cx="2085608" cy="36718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71" y="4189240"/>
            <a:ext cx="2085608" cy="2648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37" y="363401"/>
            <a:ext cx="2210924" cy="31804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38" y="3589823"/>
            <a:ext cx="2210923" cy="31804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0" y="342257"/>
            <a:ext cx="1908661" cy="28999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0" y="3368041"/>
            <a:ext cx="1908662" cy="166218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40" y="5156054"/>
            <a:ext cx="1877941" cy="16621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8" y="136152"/>
            <a:ext cx="4118763" cy="1589325"/>
          </a:xfrm>
          <a:prstGeom prst="rect">
            <a:avLst/>
          </a:prstGeom>
        </p:spPr>
      </p:pic>
      <p:cxnSp>
        <p:nvCxnSpPr>
          <p:cNvPr id="5" name="连接符: 肘形 4"/>
          <p:cNvCxnSpPr/>
          <p:nvPr/>
        </p:nvCxnSpPr>
        <p:spPr>
          <a:xfrm flipV="1">
            <a:off x="0" y="11430"/>
            <a:ext cx="12132000" cy="1748162"/>
          </a:xfrm>
          <a:prstGeom prst="bentConnector3">
            <a:avLst>
              <a:gd name="adj1" fmla="val 352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8" y="1861629"/>
            <a:ext cx="3803970" cy="49147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16" y="151392"/>
            <a:ext cx="3596485" cy="55601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58" y="5780458"/>
            <a:ext cx="3596484" cy="9413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83820"/>
            <a:ext cx="3855720" cy="6689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6" y="0"/>
            <a:ext cx="267792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48" y="0"/>
            <a:ext cx="2602583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56" y="0"/>
            <a:ext cx="2814604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20" y="0"/>
            <a:ext cx="32779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5360" cy="3053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825"/>
            <a:ext cx="3515360" cy="3872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65" y="69215"/>
            <a:ext cx="3955415" cy="678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15" y="68580"/>
            <a:ext cx="4077335" cy="50653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51" y="5134013"/>
            <a:ext cx="2416618" cy="16564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" y="1896110"/>
            <a:ext cx="3639820" cy="2368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6" y="89928"/>
            <a:ext cx="2303489" cy="1727617"/>
          </a:xfrm>
          <a:prstGeom prst="rect">
            <a:avLst/>
          </a:prstGeom>
        </p:spPr>
      </p:pic>
      <p:cxnSp>
        <p:nvCxnSpPr>
          <p:cNvPr id="6" name="连接符: 肘形 5"/>
          <p:cNvCxnSpPr/>
          <p:nvPr/>
        </p:nvCxnSpPr>
        <p:spPr>
          <a:xfrm flipV="1">
            <a:off x="0" y="16510"/>
            <a:ext cx="12192000" cy="4320000"/>
          </a:xfrm>
          <a:prstGeom prst="bentConnector3">
            <a:avLst>
              <a:gd name="adj1" fmla="val 314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01" y="89928"/>
            <a:ext cx="7908893" cy="2767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" y="4347210"/>
            <a:ext cx="3639820" cy="22682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40" y="4097020"/>
            <a:ext cx="3452495" cy="26454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30" y="3324089"/>
            <a:ext cx="1873770" cy="19224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96" y="3324089"/>
            <a:ext cx="2360952" cy="177071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35" y="5247640"/>
            <a:ext cx="4538345" cy="156718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V="1">
            <a:off x="3826510" y="3147695"/>
            <a:ext cx="8365490" cy="24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" y="1"/>
            <a:ext cx="4783971" cy="35601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" y="5235523"/>
            <a:ext cx="4842505" cy="1558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40" y="3391555"/>
            <a:ext cx="2614222" cy="17313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73" y="65405"/>
            <a:ext cx="3773852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05" y="3623875"/>
            <a:ext cx="3773852" cy="13858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22" y="4842596"/>
            <a:ext cx="2776203" cy="19433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58" y="73077"/>
            <a:ext cx="3340308" cy="18756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02" y="2016580"/>
            <a:ext cx="2660420" cy="17721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58" y="3856622"/>
            <a:ext cx="3340308" cy="29283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" y="0"/>
            <a:ext cx="3693067" cy="5329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" y="5329226"/>
            <a:ext cx="3693067" cy="14463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4" y="48718"/>
            <a:ext cx="4337370" cy="825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5" y="874018"/>
            <a:ext cx="2039012" cy="17034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5" y="874018"/>
            <a:ext cx="2123741" cy="17034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4" y="2777039"/>
            <a:ext cx="4337370" cy="40809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53" y="48718"/>
            <a:ext cx="3880580" cy="28893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42" y="2938072"/>
            <a:ext cx="2213838" cy="148409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52" y="4474985"/>
            <a:ext cx="3880580" cy="13524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00" y="5711253"/>
            <a:ext cx="2188876" cy="10980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62230"/>
            <a:ext cx="3992245" cy="2966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75" y="3266411"/>
            <a:ext cx="2609850" cy="17192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" y="5052093"/>
            <a:ext cx="2590800" cy="17002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63500"/>
            <a:ext cx="4077335" cy="52806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59" y="4985675"/>
            <a:ext cx="4077325" cy="18587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91" y="15015"/>
            <a:ext cx="3722579" cy="38154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09" y="3978216"/>
            <a:ext cx="3722578" cy="27740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" y="50165"/>
            <a:ext cx="3947160" cy="2921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1" y="3084248"/>
            <a:ext cx="2386872" cy="17901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7" y="5010695"/>
            <a:ext cx="2950982" cy="17901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35" y="43180"/>
            <a:ext cx="3834765" cy="51149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86" y="287666"/>
            <a:ext cx="2206365" cy="17901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2148840"/>
            <a:ext cx="3878580" cy="15100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83" y="5590039"/>
            <a:ext cx="3947275" cy="10144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28" y="5030453"/>
            <a:ext cx="2447178" cy="15740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54" y="3713813"/>
            <a:ext cx="2654508" cy="17652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21" y="0"/>
            <a:ext cx="6157958" cy="338140"/>
          </a:xfrm>
          <a:prstGeom prst="rect">
            <a:avLst/>
          </a:prstGeom>
        </p:spPr>
      </p:pic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432000"/>
            <a:ext cx="4858729" cy="867524"/>
          </a:xfrm>
          <a:prstGeom prst="rect">
            <a:avLst/>
          </a:prstGeom>
        </p:spPr>
      </p:pic>
      <p:pic>
        <p:nvPicPr>
          <p:cNvPr id="7" name="图片 6" descr="手机屏幕截图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1404000"/>
            <a:ext cx="4858729" cy="1027759"/>
          </a:xfrm>
          <a:prstGeom prst="rect">
            <a:avLst/>
          </a:prstGeom>
        </p:spPr>
      </p:pic>
      <p:pic>
        <p:nvPicPr>
          <p:cNvPr id="9" name="图片 8" descr="图片包含 室内, 人, 男人, 桌子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" y="2556000"/>
            <a:ext cx="2411282" cy="1603154"/>
          </a:xfrm>
          <a:prstGeom prst="rect">
            <a:avLst/>
          </a:prstGeom>
        </p:spPr>
      </p:pic>
      <p:pic>
        <p:nvPicPr>
          <p:cNvPr id="11" name="图片 10" descr="图片包含 游戏机, 木, 街道, 城市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" y="4248000"/>
            <a:ext cx="4858729" cy="1006567"/>
          </a:xfrm>
          <a:prstGeom prst="rect">
            <a:avLst/>
          </a:prstGeom>
        </p:spPr>
      </p:pic>
      <p:pic>
        <p:nvPicPr>
          <p:cNvPr id="15" name="图片 14" descr="手机屏幕的截图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" y="5292000"/>
            <a:ext cx="4858728" cy="1566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2" y="409727"/>
            <a:ext cx="3309357" cy="5968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2" y="1078205"/>
            <a:ext cx="3309357" cy="4345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1" y="1645163"/>
            <a:ext cx="3309357" cy="7174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0" y="2509718"/>
            <a:ext cx="3309358" cy="7174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0" y="3357577"/>
            <a:ext cx="3309359" cy="7501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0" y="4195216"/>
            <a:ext cx="3309360" cy="4345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70" y="4760259"/>
            <a:ext cx="3309361" cy="20977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70" y="1684456"/>
            <a:ext cx="3452545" cy="7473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70" y="2509719"/>
            <a:ext cx="3452543" cy="117236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75" y="4981146"/>
            <a:ext cx="3452540" cy="4716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74" y="5510642"/>
            <a:ext cx="3452541" cy="12722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81" y="338140"/>
            <a:ext cx="2081649" cy="131738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799" y="3717302"/>
            <a:ext cx="2040629" cy="12059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26" y="87630"/>
            <a:ext cx="5924593" cy="704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3" y="792601"/>
            <a:ext cx="5786480" cy="22050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r="8351"/>
          <a:stretch>
            <a:fillRect/>
          </a:stretch>
        </p:blipFill>
        <p:spPr bwMode="auto">
          <a:xfrm>
            <a:off x="1905152" y="2828336"/>
            <a:ext cx="2232248" cy="241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3" y="5407216"/>
            <a:ext cx="5786480" cy="1400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36462" r="9340"/>
          <a:stretch>
            <a:fillRect/>
          </a:stretch>
        </p:blipFill>
        <p:spPr bwMode="auto">
          <a:xfrm>
            <a:off x="7728606" y="569943"/>
            <a:ext cx="2884236" cy="191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59" y="2483989"/>
            <a:ext cx="5800767" cy="28146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59" y="5298647"/>
            <a:ext cx="5819818" cy="14192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27" y="0"/>
            <a:ext cx="4953036" cy="4000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" y="614508"/>
            <a:ext cx="5848393" cy="30003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43" y="3698165"/>
            <a:ext cx="2112533" cy="2690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1" y="3841730"/>
            <a:ext cx="1911841" cy="26907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1" y="4146379"/>
            <a:ext cx="1828800" cy="25877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5917"/>
            <a:ext cx="1828800" cy="25877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892" y="475915"/>
            <a:ext cx="1903821" cy="25877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59" y="3245418"/>
            <a:ext cx="2002186" cy="28330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27" y="3245418"/>
            <a:ext cx="2383608" cy="337280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45" y="475913"/>
            <a:ext cx="1828801" cy="25877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1" y="398140"/>
            <a:ext cx="2809896" cy="8429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734185"/>
            <a:ext cx="3771900" cy="197739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>
            <a:fillRect/>
          </a:stretch>
        </p:blipFill>
        <p:spPr bwMode="auto">
          <a:xfrm>
            <a:off x="7779362" y="76652"/>
            <a:ext cx="4032145" cy="66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122420"/>
            <a:ext cx="3770630" cy="2230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70" y="152231"/>
            <a:ext cx="3313135" cy="29632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69" y="3116114"/>
            <a:ext cx="3313135" cy="37418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040" y="216000"/>
            <a:ext cx="4810125" cy="247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" y="604520"/>
            <a:ext cx="4828540" cy="2786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" y="3509645"/>
            <a:ext cx="4780915" cy="20554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0490" y="5640130"/>
            <a:ext cx="4716000" cy="97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170" y="46990"/>
            <a:ext cx="5686425" cy="31940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5559425" y="485775"/>
            <a:ext cx="6177280" cy="3024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7"/>
          <a:stretch>
            <a:fillRect/>
          </a:stretch>
        </p:blipFill>
        <p:spPr>
          <a:xfrm>
            <a:off x="5559425" y="3841750"/>
            <a:ext cx="6336000" cy="295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175" y="102870"/>
            <a:ext cx="6024245" cy="3375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3477895"/>
            <a:ext cx="4859020" cy="301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3255010"/>
            <a:ext cx="5634355" cy="3463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440" y="419735"/>
            <a:ext cx="2007870" cy="2197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09150" y="1287811"/>
            <a:ext cx="1000749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面对疫情，众多计量人第一时间放弃春节假期返回工作岗位，连续奋战于实验室、车站、机场等场所，只为保障测温仪器的准确可靠！他们并非个例，只是无数面对疫情逆风前行的计量人缩影。或许这个春节让他们的家人留下了些许遗憾，但是他们用实际行动践行了计量人的初心和使命，诠释了计量工作者的担当。</a:t>
            </a:r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altLang="zh-CN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zh-CN" altLang="en-US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向参与疫情防控的计量人致敬！</a:t>
            </a:r>
            <a:endParaRPr lang="zh-CN" alt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30" y="168088"/>
            <a:ext cx="4002744" cy="6521823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09462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12" y="255495"/>
            <a:ext cx="3924299" cy="65218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" y="110958"/>
            <a:ext cx="3924305" cy="66663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85" y="22631"/>
            <a:ext cx="3164890" cy="316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7"/>
          <a:stretch>
            <a:fillRect/>
          </a:stretch>
        </p:blipFill>
        <p:spPr>
          <a:xfrm>
            <a:off x="267335" y="384810"/>
            <a:ext cx="5008880" cy="2657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0" y="384175"/>
            <a:ext cx="6587490" cy="3656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0" y="3893185"/>
            <a:ext cx="6587490" cy="28841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90" y="2765425"/>
            <a:ext cx="2364740" cy="3153410"/>
          </a:xfrm>
          <a:prstGeom prst="rect">
            <a:avLst/>
          </a:prstGeom>
        </p:spPr>
      </p:pic>
      <p:pic>
        <p:nvPicPr>
          <p:cNvPr id="2" name="图片 1" descr="微信图片_202002091545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5" y="3510915"/>
            <a:ext cx="3524885" cy="26396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" y="81004"/>
            <a:ext cx="2814663" cy="54663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3561080"/>
            <a:ext cx="3025140" cy="3238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91" y="81004"/>
            <a:ext cx="3273759" cy="34622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06" y="151987"/>
            <a:ext cx="2631630" cy="50282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90" y="1308100"/>
            <a:ext cx="2668270" cy="54279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15333A3AD5760FFE36174958A40DF6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74" y="3898583"/>
            <a:ext cx="2330449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CA421409DFD78706C6E981358C748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3" y="5073650"/>
            <a:ext cx="2235953" cy="16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447198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96" y="181251"/>
            <a:ext cx="3694669" cy="65700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55" y="779489"/>
            <a:ext cx="3500192" cy="576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1" y="106680"/>
            <a:ext cx="4038630" cy="40231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3390"/>
            <a:ext cx="3455095" cy="5951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89"/>
          <a:stretch>
            <a:fillRect/>
          </a:stretch>
        </p:blipFill>
        <p:spPr>
          <a:xfrm>
            <a:off x="4245610" y="453390"/>
            <a:ext cx="3250565" cy="573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9836"/>
            <a:ext cx="4086255" cy="65580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28576"/>
            <a:ext cx="4029104" cy="6400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48" y="123801"/>
            <a:ext cx="4029104" cy="66103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7" y="349241"/>
            <a:ext cx="4119593" cy="60246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7" y="62241"/>
            <a:ext cx="4652997" cy="290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" y="411989"/>
            <a:ext cx="4652998" cy="10277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" y="3033520"/>
            <a:ext cx="4652998" cy="1826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73360"/>
            <a:ext cx="3579130" cy="24910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95" y="1499009"/>
            <a:ext cx="2438400" cy="14630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" y="5085588"/>
            <a:ext cx="2278401" cy="16245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23" y="5085589"/>
            <a:ext cx="2352571" cy="16245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00" y="2347720"/>
            <a:ext cx="2438400" cy="1371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70" y="39829"/>
            <a:ext cx="3524930" cy="3721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562708"/>
            <a:ext cx="3045655" cy="31566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19" y="3615817"/>
            <a:ext cx="3045655" cy="30943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64" y="3809714"/>
            <a:ext cx="2212841" cy="2974926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70" y="4284000"/>
            <a:ext cx="1695450" cy="2520000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>
            <a:off x="8581292" y="0"/>
            <a:ext cx="0" cy="3809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4918446" y="3809714"/>
            <a:ext cx="3662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902646" y="3809714"/>
            <a:ext cx="15800" cy="3048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WPS 演示</Application>
  <PresentationFormat>宽屏</PresentationFormat>
  <Paragraphs>13</Paragraphs>
  <Slides>25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Arial</vt:lpstr>
      <vt:lpstr>宋体</vt:lpstr>
      <vt:lpstr>Wingdings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2277134193@qq.com</dc:creator>
  <cp:lastModifiedBy>22771</cp:lastModifiedBy>
  <cp:revision>137</cp:revision>
  <dcterms:created xsi:type="dcterms:W3CDTF">2020-02-08T07:11:00Z</dcterms:created>
  <dcterms:modified xsi:type="dcterms:W3CDTF">2020-02-09T12:38:56Z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