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7" r:id="rId3"/>
    <p:sldId id="258" r:id="rId4"/>
    <p:sldId id="257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337DA-444A-40E7-8552-987F7961B1BF}" type="datetimeFigureOut">
              <a:rPr lang="zh-CN" altLang="en-US" smtClean="0"/>
              <a:pPr/>
              <a:t>2020/2/4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5F95F-E05C-4583-81B5-808F4A0E6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6B893-7189-42F6-8C0E-46B3C95BF05C}" type="datetimeFigureOut">
              <a:rPr lang="zh-CN" altLang="en-US" smtClean="0"/>
              <a:pPr/>
              <a:t>2020/2/4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55775-F97B-4C5F-9E51-7FD74550D2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-1-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-1-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-1-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-1-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-1-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-1-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-1-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-1-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-1-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-1-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-1-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-1-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4202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450" y="44450"/>
            <a:ext cx="4483100" cy="67691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488000" y="648000"/>
            <a:ext cx="86409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115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剪报集</a:t>
            </a:r>
            <a:endParaRPr lang="zh-CN" altLang="en-US" sz="115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 rot="10800000" flipV="1">
            <a:off x="899592" y="216000"/>
            <a:ext cx="36000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国家市场监督管理总局计量司</a:t>
            </a:r>
            <a:endParaRPr lang="zh-CN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" y="144000"/>
            <a:ext cx="4032000" cy="17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0" y="2160000"/>
            <a:ext cx="3996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72000"/>
            <a:ext cx="4932040" cy="300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微信图片_202002041900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068960"/>
            <a:ext cx="4536503" cy="3428345"/>
          </a:xfrm>
          <a:prstGeom prst="rect">
            <a:avLst/>
          </a:prstGeom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6000" y="6516000"/>
            <a:ext cx="3024000" cy="28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" y="36000"/>
            <a:ext cx="4608000" cy="259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000"/>
            <a:ext cx="4355976" cy="2420888"/>
          </a:xfrm>
          <a:prstGeom prst="rect">
            <a:avLst/>
          </a:prstGeo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92896"/>
            <a:ext cx="2592000" cy="19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000" y="3292406"/>
            <a:ext cx="4140000" cy="193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4000" y="3420000"/>
            <a:ext cx="4680000" cy="341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" y="108000"/>
            <a:ext cx="5544000" cy="200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5616000" cy="228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5"/>
            <a:ext cx="5004000" cy="17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000" y="476672"/>
            <a:ext cx="33840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2000" y="4149080"/>
            <a:ext cx="32058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000"/>
            <a:ext cx="43204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3923928" cy="29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4104000" cy="231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05064"/>
            <a:ext cx="3924000" cy="12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0" y="-3"/>
            <a:ext cx="2196000" cy="30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000" y="288000"/>
            <a:ext cx="2664000" cy="19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600150"/>
            <a:ext cx="57816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248150"/>
            <a:ext cx="5791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896150"/>
            <a:ext cx="58007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3672" y="2772000"/>
            <a:ext cx="58197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000" y="36000"/>
            <a:ext cx="3312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0" y="332656"/>
            <a:ext cx="5760136" cy="90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00" y="612000"/>
            <a:ext cx="231550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0" y="1296000"/>
            <a:ext cx="6581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0" y="2592000"/>
            <a:ext cx="65722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000" y="1440000"/>
            <a:ext cx="248400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00" y="3888000"/>
            <a:ext cx="66008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00" y="4680000"/>
            <a:ext cx="6505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00" y="5400000"/>
            <a:ext cx="65436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4000" y="4104000"/>
            <a:ext cx="2520000" cy="236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河南1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000" y="71999"/>
            <a:ext cx="4320000" cy="432000"/>
          </a:xfrm>
          <a:prstGeom prst="rect">
            <a:avLst/>
          </a:prstGeom>
        </p:spPr>
      </p:pic>
      <p:pic>
        <p:nvPicPr>
          <p:cNvPr id="12" name="图片 11" descr="河南2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4000"/>
            <a:ext cx="1368000" cy="304843"/>
          </a:xfrm>
          <a:prstGeom prst="rect">
            <a:avLst/>
          </a:prstGeom>
        </p:spPr>
      </p:pic>
      <p:pic>
        <p:nvPicPr>
          <p:cNvPr id="13" name="图片 12" descr="河南3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56000"/>
            <a:ext cx="3888000" cy="333422"/>
          </a:xfrm>
          <a:prstGeom prst="rect">
            <a:avLst/>
          </a:prstGeom>
        </p:spPr>
      </p:pic>
      <p:pic>
        <p:nvPicPr>
          <p:cNvPr id="15" name="图片 14" descr="河南4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00" y="1188000"/>
            <a:ext cx="4788000" cy="1170289"/>
          </a:xfrm>
          <a:prstGeom prst="rect">
            <a:avLst/>
          </a:prstGeom>
        </p:spPr>
      </p:pic>
      <p:sp>
        <p:nvSpPr>
          <p:cNvPr id="1026" name="AutoShape 2" descr="data:image/png;base64,iVBORw0KGgoAAAANSUhEUgAAAe8AAAEvCAYAAABsYUl5AAAMv0lEQVR4Xu3VgQkAAAgCwdx/6eZ4uCaQS3DnCBAgQIAAgZTAUmmFJUCAAAECBM54KwE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bwpRIBMOHFcH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" name="AutoShape 4" descr="data:image/png;base64,iVBORw0KGgoAAAANSUhEUgAAAe8AAAEvCAYAAABsYUl5AAAMv0lEQVR4Xu3VgQkAAAgCwdx/6eZ4uCaQS3DnCBAgQIAAgZTAUmmFJUCAAAECBM54KwE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ZgvGMPE5cAAQIECBhvHSBAgAABAjEB4x17mLgECBAgQMB46wABAgQIEIgJGO/Yw8QlQIAAAQLGWwcIECBAgEBMwHjHHiYuAQIECBAw3jpAgAABAgRiAsY79jBxCRAgQICA8dYBAgQIECAQEzDesYeJS4AAAQIEjLcOECBAgACBmIDxjj1MXAIECBAgYLx1gAABAgQIxASMd+xh4hIgQIAAAeOtAwQIECBAICbwpRIBMOHFcH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9" name="图片 18" descr="河南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00" y="2412000"/>
            <a:ext cx="4824000" cy="1128311"/>
          </a:xfrm>
          <a:prstGeom prst="rect">
            <a:avLst/>
          </a:prstGeom>
        </p:spPr>
      </p:pic>
      <p:pic>
        <p:nvPicPr>
          <p:cNvPr id="20" name="图片 19" descr="河南7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00" y="3600000"/>
            <a:ext cx="4824000" cy="910564"/>
          </a:xfrm>
          <a:prstGeom prst="rect">
            <a:avLst/>
          </a:prstGeom>
        </p:spPr>
      </p:pic>
      <p:pic>
        <p:nvPicPr>
          <p:cNvPr id="22" name="图片 21" descr="河南8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000" y="4608000"/>
            <a:ext cx="4860000" cy="667160"/>
          </a:xfrm>
          <a:prstGeom prst="rect">
            <a:avLst/>
          </a:prstGeom>
        </p:spPr>
      </p:pic>
      <p:pic>
        <p:nvPicPr>
          <p:cNvPr id="25" name="图片 24" descr="河南9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000" y="5364000"/>
            <a:ext cx="4824000" cy="1158227"/>
          </a:xfrm>
          <a:prstGeom prst="rect">
            <a:avLst/>
          </a:prstGeom>
        </p:spPr>
      </p:pic>
      <p:pic>
        <p:nvPicPr>
          <p:cNvPr id="26" name="图片 25" descr="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00" y="144000"/>
            <a:ext cx="3600000" cy="245112"/>
          </a:xfrm>
          <a:prstGeom prst="rect">
            <a:avLst/>
          </a:prstGeom>
        </p:spPr>
      </p:pic>
      <p:pic>
        <p:nvPicPr>
          <p:cNvPr id="27" name="图片 26" descr="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24000" y="540000"/>
            <a:ext cx="2844000" cy="238778"/>
          </a:xfrm>
          <a:prstGeom prst="rect">
            <a:avLst/>
          </a:prstGeom>
        </p:spPr>
      </p:pic>
      <p:pic>
        <p:nvPicPr>
          <p:cNvPr id="28" name="图片 27" descr="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32000" y="980731"/>
            <a:ext cx="4176000" cy="2659590"/>
          </a:xfrm>
          <a:prstGeom prst="rect">
            <a:avLst/>
          </a:prstGeom>
        </p:spPr>
      </p:pic>
      <p:pic>
        <p:nvPicPr>
          <p:cNvPr id="29" name="图片 28" descr="3.pn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76000" y="3789052"/>
            <a:ext cx="3960000" cy="1420808"/>
          </a:xfrm>
          <a:prstGeom prst="rect">
            <a:avLst/>
          </a:prstGeom>
        </p:spPr>
      </p:pic>
      <p:pic>
        <p:nvPicPr>
          <p:cNvPr id="30" name="图片 29" descr="4.png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76056" y="5292000"/>
            <a:ext cx="3996000" cy="711900"/>
          </a:xfrm>
          <a:prstGeom prst="rect">
            <a:avLst/>
          </a:prstGeom>
        </p:spPr>
      </p:pic>
      <p:pic>
        <p:nvPicPr>
          <p:cNvPr id="31" name="图片 30" descr="111.png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12000" y="6048000"/>
            <a:ext cx="3924000" cy="751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湖北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000" y="468000"/>
            <a:ext cx="3348000" cy="2376000"/>
          </a:xfrm>
          <a:prstGeom prst="rect">
            <a:avLst/>
          </a:prstGeom>
        </p:spPr>
      </p:pic>
      <p:pic>
        <p:nvPicPr>
          <p:cNvPr id="8" name="图片 7" descr="湖北2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00" y="2844000"/>
            <a:ext cx="3672000" cy="229307"/>
          </a:xfrm>
          <a:prstGeom prst="rect">
            <a:avLst/>
          </a:prstGeom>
        </p:spPr>
      </p:pic>
      <p:pic>
        <p:nvPicPr>
          <p:cNvPr id="9" name="图片 8" descr="湖北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" y="3096000"/>
            <a:ext cx="4464000" cy="3760676"/>
          </a:xfrm>
          <a:prstGeom prst="rect">
            <a:avLst/>
          </a:prstGeom>
        </p:spPr>
      </p:pic>
      <p:pic>
        <p:nvPicPr>
          <p:cNvPr id="10" name="图片 9" descr="湖北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684000"/>
            <a:ext cx="3168000" cy="2376000"/>
          </a:xfrm>
          <a:prstGeom prst="rect">
            <a:avLst/>
          </a:prstGeom>
        </p:spPr>
      </p:pic>
      <p:pic>
        <p:nvPicPr>
          <p:cNvPr id="11" name="图片 10" descr="湖北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000" y="3096000"/>
            <a:ext cx="1548000" cy="228128"/>
          </a:xfrm>
          <a:prstGeom prst="rect">
            <a:avLst/>
          </a:prstGeom>
        </p:spPr>
      </p:pic>
      <p:pic>
        <p:nvPicPr>
          <p:cNvPr id="12" name="图片 11" descr="湖北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36000" y="3636001"/>
            <a:ext cx="4536000" cy="262464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6000" y="72000"/>
            <a:ext cx="4581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20-02-04 13:43:23.9880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6000" y="260648"/>
            <a:ext cx="2103120" cy="2235200"/>
          </a:xfrm>
          <a:prstGeom prst="rect">
            <a:avLst/>
          </a:prstGeom>
        </p:spPr>
      </p:pic>
      <p:pic>
        <p:nvPicPr>
          <p:cNvPr id="5" name="图片 4" descr="2020-02-04 13:43:36.0870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6000" y="2556000"/>
            <a:ext cx="2124000" cy="2988000"/>
          </a:xfrm>
          <a:prstGeom prst="rect">
            <a:avLst/>
          </a:prstGeom>
        </p:spPr>
      </p:pic>
      <p:pic>
        <p:nvPicPr>
          <p:cNvPr id="6" name="图片 5" descr="2020-02-04 13:43:51.79900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8000" y="5724000"/>
            <a:ext cx="2103120" cy="1008112"/>
          </a:xfrm>
          <a:prstGeom prst="rect">
            <a:avLst/>
          </a:prstGeom>
        </p:spPr>
      </p:pic>
      <p:pic>
        <p:nvPicPr>
          <p:cNvPr id="7" name="图片 6" descr="新疆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1591" y="2973207"/>
            <a:ext cx="3682409" cy="3884793"/>
          </a:xfrm>
          <a:prstGeom prst="rect">
            <a:avLst/>
          </a:prstGeom>
        </p:spPr>
      </p:pic>
      <p:pic>
        <p:nvPicPr>
          <p:cNvPr id="8" name="图片 7" descr="新疆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71592" y="260648"/>
            <a:ext cx="3672408" cy="2600075"/>
          </a:xfrm>
          <a:prstGeom prst="rect">
            <a:avLst/>
          </a:prstGeom>
        </p:spPr>
      </p:pic>
      <p:pic>
        <p:nvPicPr>
          <p:cNvPr id="9" name="图片 8" descr="湖北1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60647"/>
            <a:ext cx="2952000" cy="381053"/>
          </a:xfrm>
          <a:prstGeom prst="rect">
            <a:avLst/>
          </a:prstGeom>
        </p:spPr>
      </p:pic>
      <p:pic>
        <p:nvPicPr>
          <p:cNvPr id="10" name="图片 9" descr="2.png"/>
          <p:cNvPicPr preferRelativeResize="0"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000" y="692723"/>
            <a:ext cx="3312000" cy="125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 descr="3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00" y="2016000"/>
            <a:ext cx="3348000" cy="1762371"/>
          </a:xfrm>
          <a:prstGeom prst="rect">
            <a:avLst/>
          </a:prstGeom>
        </p:spPr>
      </p:pic>
      <p:pic>
        <p:nvPicPr>
          <p:cNvPr id="12" name="图片 11" descr="4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000" y="3816000"/>
            <a:ext cx="3384000" cy="485843"/>
          </a:xfrm>
          <a:prstGeom prst="rect">
            <a:avLst/>
          </a:prstGeom>
        </p:spPr>
      </p:pic>
      <p:pic>
        <p:nvPicPr>
          <p:cNvPr id="13" name="图片 12" descr="5.pn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000" y="4356000"/>
            <a:ext cx="3420000" cy="1810003"/>
          </a:xfrm>
          <a:prstGeom prst="rect">
            <a:avLst/>
          </a:prstGeom>
        </p:spPr>
      </p:pic>
      <p:pic>
        <p:nvPicPr>
          <p:cNvPr id="14" name="图片 13" descr="7.pn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000" y="6156001"/>
            <a:ext cx="3420000" cy="7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湖南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30" y="108000"/>
            <a:ext cx="2726601" cy="468000"/>
          </a:xfrm>
          <a:prstGeom prst="rect">
            <a:avLst/>
          </a:prstGeom>
        </p:spPr>
      </p:pic>
      <p:pic>
        <p:nvPicPr>
          <p:cNvPr id="7" name="图片 6" descr="湖南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684000"/>
            <a:ext cx="3802803" cy="3852000"/>
          </a:xfrm>
          <a:prstGeom prst="rect">
            <a:avLst/>
          </a:prstGeom>
        </p:spPr>
      </p:pic>
      <p:pic>
        <p:nvPicPr>
          <p:cNvPr id="8" name="图片 7" descr="湖南3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" y="4536000"/>
            <a:ext cx="3816000" cy="2123877"/>
          </a:xfrm>
          <a:prstGeom prst="rect">
            <a:avLst/>
          </a:prstGeom>
        </p:spPr>
      </p:pic>
      <p:pic>
        <p:nvPicPr>
          <p:cNvPr id="9" name="图片 8" descr="广西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0"/>
            <a:ext cx="4392000" cy="278953"/>
          </a:xfrm>
          <a:prstGeom prst="rect">
            <a:avLst/>
          </a:prstGeom>
        </p:spPr>
      </p:pic>
      <p:pic>
        <p:nvPicPr>
          <p:cNvPr id="10" name="图片 9" descr="广西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2000" y="332657"/>
            <a:ext cx="3780000" cy="2515433"/>
          </a:xfrm>
          <a:prstGeom prst="rect">
            <a:avLst/>
          </a:prstGeom>
        </p:spPr>
      </p:pic>
      <p:pic>
        <p:nvPicPr>
          <p:cNvPr id="11" name="图片 10" descr="广西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0000" y="2880000"/>
            <a:ext cx="3996000" cy="170470"/>
          </a:xfrm>
          <a:prstGeom prst="rect">
            <a:avLst/>
          </a:prstGeom>
        </p:spPr>
      </p:pic>
      <p:pic>
        <p:nvPicPr>
          <p:cNvPr id="12" name="图片 11" descr="广西4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0000" y="3060000"/>
            <a:ext cx="4968000" cy="1238373"/>
          </a:xfrm>
          <a:prstGeom prst="rect">
            <a:avLst/>
          </a:prstGeom>
        </p:spPr>
      </p:pic>
      <p:pic>
        <p:nvPicPr>
          <p:cNvPr id="13" name="图片 12" descr="广西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4320000"/>
            <a:ext cx="4176464" cy="2300066"/>
          </a:xfrm>
          <a:prstGeom prst="rect">
            <a:avLst/>
          </a:prstGeom>
        </p:spPr>
      </p:pic>
      <p:pic>
        <p:nvPicPr>
          <p:cNvPr id="15" name="图片 14" descr="广西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68000" y="6611014"/>
            <a:ext cx="3564000" cy="222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广西7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" y="72000"/>
            <a:ext cx="4644000" cy="1627088"/>
          </a:xfrm>
          <a:prstGeom prst="rect">
            <a:avLst/>
          </a:prstGeom>
        </p:spPr>
      </p:pic>
      <p:pic>
        <p:nvPicPr>
          <p:cNvPr id="5" name="图片 4" descr="广西1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1728000"/>
            <a:ext cx="4608000" cy="913308"/>
          </a:xfrm>
          <a:prstGeom prst="rect">
            <a:avLst/>
          </a:prstGeom>
        </p:spPr>
      </p:pic>
      <p:pic>
        <p:nvPicPr>
          <p:cNvPr id="6" name="图片 5" descr="广西2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000" y="2636914"/>
            <a:ext cx="3672000" cy="2232000"/>
          </a:xfrm>
          <a:prstGeom prst="rect">
            <a:avLst/>
          </a:prstGeom>
        </p:spPr>
      </p:pic>
      <p:pic>
        <p:nvPicPr>
          <p:cNvPr id="7" name="图片 6" descr="广西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869160"/>
            <a:ext cx="3456000" cy="241106"/>
          </a:xfrm>
          <a:prstGeom prst="rect">
            <a:avLst/>
          </a:prstGeom>
        </p:spPr>
      </p:pic>
      <p:pic>
        <p:nvPicPr>
          <p:cNvPr id="8" name="图片 7" descr="广西4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00" y="5148000"/>
            <a:ext cx="4608000" cy="940285"/>
          </a:xfrm>
          <a:prstGeom prst="rect">
            <a:avLst/>
          </a:prstGeom>
        </p:spPr>
      </p:pic>
      <p:pic>
        <p:nvPicPr>
          <p:cNvPr id="9" name="图片 8" descr="广西5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00" y="6084000"/>
            <a:ext cx="4500000" cy="764316"/>
          </a:xfrm>
          <a:prstGeom prst="rect">
            <a:avLst/>
          </a:prstGeom>
        </p:spPr>
      </p:pic>
      <p:pic>
        <p:nvPicPr>
          <p:cNvPr id="13" name="图片 12" descr="sichcuan1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144000"/>
            <a:ext cx="3888000" cy="220229"/>
          </a:xfrm>
          <a:prstGeom prst="rect">
            <a:avLst/>
          </a:prstGeom>
        </p:spPr>
      </p:pic>
      <p:pic>
        <p:nvPicPr>
          <p:cNvPr id="14" name="图片 13" descr="sichuan2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8024" y="468000"/>
            <a:ext cx="4356000" cy="1368152"/>
          </a:xfrm>
          <a:prstGeom prst="rect">
            <a:avLst/>
          </a:prstGeom>
        </p:spPr>
      </p:pic>
      <p:pic>
        <p:nvPicPr>
          <p:cNvPr id="15" name="图片 14" descr="sichuan3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60032" y="1908000"/>
            <a:ext cx="424800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哈尔滨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6480000" cy="445288"/>
          </a:xfrm>
          <a:prstGeom prst="rect">
            <a:avLst/>
          </a:prstGeom>
        </p:spPr>
      </p:pic>
      <p:pic>
        <p:nvPicPr>
          <p:cNvPr id="3" name="图片 2" descr="haerbin2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1268760"/>
            <a:ext cx="8712023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144000"/>
            <a:ext cx="4644000" cy="22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微信图片_2020020418274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4428000" cy="2134212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708920"/>
            <a:ext cx="12763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0" y="2952000"/>
            <a:ext cx="4932040" cy="123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0" y="4356000"/>
            <a:ext cx="4968048" cy="23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00" y="144000"/>
            <a:ext cx="4032000" cy="321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2000" y="3492013"/>
            <a:ext cx="3996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284000"/>
            <a:ext cx="396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5940000"/>
            <a:ext cx="3996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16</Words>
  <Application>Microsoft Office PowerPoint</Application>
  <PresentationFormat>全屏显示(4:3)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51</cp:revision>
  <dcterms:modified xsi:type="dcterms:W3CDTF">2020-02-04T13:00:02Z</dcterms:modified>
</cp:coreProperties>
</file>