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68" r:id="rId5"/>
    <p:sldId id="369" r:id="rId6"/>
    <p:sldId id="371" r:id="rId7"/>
    <p:sldId id="372" r:id="rId8"/>
    <p:sldId id="373" r:id="rId9"/>
    <p:sldId id="374" r:id="rId10"/>
    <p:sldId id="375" r:id="rId11"/>
    <p:sldId id="376" r:id="rId12"/>
    <p:sldId id="332" r:id="rId13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2052" y="834"/>
      </p:cViewPr>
      <p:guideLst>
        <p:guide orient="horz" pos="2169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D490B-2F57-4F4D-8E92-DE461F00BF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DBD61-7045-4E7D-A73B-6BF5E6EC09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DBD61-7045-4E7D-A73B-6BF5E6EC09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DBD61-7045-4E7D-A73B-6BF5E6EC09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screen">
            <a:biLevel thresh="25000"/>
          </a:blip>
          <a:stretch>
            <a:fillRect/>
          </a:stretch>
        </p:blipFill>
        <p:spPr>
          <a:xfrm>
            <a:off x="254592" y="341077"/>
            <a:ext cx="573927" cy="5007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585" y="249006"/>
            <a:ext cx="5298929" cy="636361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  <a:latin typeface="华康俪金黑W8(P)" pitchFamily="34" charset="-122"/>
                <a:ea typeface="华康俪金黑W8(P)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4116" y="297540"/>
            <a:ext cx="573927" cy="500743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1707590" y="315421"/>
            <a:ext cx="232238" cy="4543501"/>
            <a:chOff x="10522848" y="1947177"/>
            <a:chExt cx="147989" cy="2895255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10522848" y="1947177"/>
              <a:ext cx="147989" cy="147988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10546592" y="3529234"/>
              <a:ext cx="100500" cy="131319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39090" y="335280"/>
            <a:ext cx="11513820" cy="618744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openxmlformats.org/officeDocument/2006/relationships/image" Target="../media/image6.png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118" descr="图片包含 桌子, 游戏机, 红色, 大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280"/>
            <a:ext cx="12192000" cy="6893000"/>
          </a:xfrm>
          <a:prstGeom prst="rect">
            <a:avLst/>
          </a:prstGeom>
        </p:spPr>
      </p:pic>
      <p:pic>
        <p:nvPicPr>
          <p:cNvPr id="5" name="PA-127" descr="图片包含 游戏机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2835076" y="1768034"/>
            <a:ext cx="2389214" cy="238921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356000" y="5868000"/>
            <a:ext cx="54743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黑方W" panose="00020600040101010101" charset="-122"/>
                <a:ea typeface="汉仪黑方W" panose="00020600040101010101" charset="-122"/>
              </a:rPr>
              <a:t>国家市场监督管理总局计量司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汉仪黑方W" panose="00020600040101010101" charset="-122"/>
              <a:ea typeface="汉仪黑方W" panose="000206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73300" y="1152000"/>
            <a:ext cx="10220960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6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众 志 成 城   共 抗 疫 情</a:t>
            </a:r>
            <a:r>
              <a:rPr lang="zh-CN" altLang="en-US" sz="60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40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36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92000" y="3528000"/>
            <a:ext cx="7707630" cy="15068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6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 障 精 准 计 量     助 力 复 工 复 产</a:t>
            </a:r>
            <a:endParaRPr lang="zh-CN" altLang="en-US" sz="36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28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118" descr="图片包含 桌子, 游戏机, 红色, 大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17500"/>
            <a:ext cx="12192000" cy="6893000"/>
          </a:xfrm>
          <a:prstGeom prst="rect">
            <a:avLst/>
          </a:prstGeom>
        </p:spPr>
      </p:pic>
      <p:pic>
        <p:nvPicPr>
          <p:cNvPr id="5" name="PA-127" descr="图片包含 游戏机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2835076" y="1750889"/>
            <a:ext cx="2389214" cy="2389214"/>
          </a:xfrm>
          <a:prstGeom prst="rect">
            <a:avLst/>
          </a:prstGeom>
        </p:spPr>
      </p:pic>
      <p:pic>
        <p:nvPicPr>
          <p:cNvPr id="6" name="图片 5" descr="图片包含 游戏机, 标志, 食物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625450" y="365543"/>
            <a:ext cx="5495268" cy="54952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8000" y="482600"/>
            <a:ext cx="3823970" cy="6021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000" y="483870"/>
            <a:ext cx="3670300" cy="6020435"/>
          </a:xfrm>
          <a:prstGeom prst="rect">
            <a:avLst/>
          </a:prstGeom>
        </p:spPr>
      </p:pic>
      <p:pic>
        <p:nvPicPr>
          <p:cNvPr id="3" name="图片 2" descr="图片1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481965"/>
            <a:ext cx="3721100" cy="60223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00" y="270510"/>
            <a:ext cx="3900170" cy="63176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10" y="269875"/>
            <a:ext cx="3529965" cy="6318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470" y="143510"/>
            <a:ext cx="3362325" cy="895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590" y="1149985"/>
            <a:ext cx="3291205" cy="561975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8049895" y="-34925"/>
            <a:ext cx="8890" cy="69869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8045" y="880160"/>
            <a:ext cx="3291205" cy="571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0" y="144145"/>
            <a:ext cx="3300730" cy="5729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660" y="0"/>
            <a:ext cx="3272155" cy="2519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255" y="2592000"/>
            <a:ext cx="4972050" cy="4224655"/>
          </a:xfrm>
          <a:prstGeom prst="rect">
            <a:avLst/>
          </a:prstGeom>
        </p:spPr>
      </p:pic>
      <p:cxnSp>
        <p:nvCxnSpPr>
          <p:cNvPr id="6" name="肘形连接符 5"/>
          <p:cNvCxnSpPr/>
          <p:nvPr/>
        </p:nvCxnSpPr>
        <p:spPr>
          <a:xfrm rot="16200000">
            <a:off x="5987415" y="774700"/>
            <a:ext cx="6892925" cy="5255895"/>
          </a:xfrm>
          <a:prstGeom prst="bentConnector3">
            <a:avLst>
              <a:gd name="adj1" fmla="val 61566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202899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965" y="122428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000" y="172720"/>
            <a:ext cx="3667760" cy="6567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889000"/>
            <a:ext cx="3381375" cy="577786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4440555" y="-635"/>
            <a:ext cx="8255" cy="688403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" y="194945"/>
            <a:ext cx="3754120" cy="649287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10" y="73660"/>
            <a:ext cx="3139440" cy="18999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90" y="159385"/>
            <a:ext cx="3338830" cy="5600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730" y="952500"/>
            <a:ext cx="3338830" cy="5734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" y="2111375"/>
            <a:ext cx="3804920" cy="4665345"/>
          </a:xfrm>
          <a:prstGeom prst="rect">
            <a:avLst/>
          </a:prstGeom>
          <a:ln w="12700" cmpd="sng">
            <a:solidFill>
              <a:schemeClr val="bg1">
                <a:lumMod val="75000"/>
              </a:schemeClr>
            </a:solidFill>
            <a:prstDash val="sysDot"/>
          </a:ln>
        </p:spPr>
      </p:pic>
      <p:cxnSp>
        <p:nvCxnSpPr>
          <p:cNvPr id="6" name="肘形连接符 5"/>
          <p:cNvCxnSpPr/>
          <p:nvPr/>
        </p:nvCxnSpPr>
        <p:spPr>
          <a:xfrm flipV="1">
            <a:off x="24765" y="36000"/>
            <a:ext cx="12174855" cy="2006600"/>
          </a:xfrm>
          <a:prstGeom prst="bentConnector3">
            <a:avLst>
              <a:gd name="adj1" fmla="val 34157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4174490" y="2030730"/>
            <a:ext cx="8890" cy="48355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905" y="504000"/>
            <a:ext cx="3395980" cy="4691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85" y="392430"/>
            <a:ext cx="3872230" cy="6072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870" y="392430"/>
            <a:ext cx="3872230" cy="2481580"/>
          </a:xfrm>
          <a:prstGeom prst="rect">
            <a:avLst/>
          </a:prstGeom>
        </p:spPr>
      </p:pic>
      <p:cxnSp>
        <p:nvCxnSpPr>
          <p:cNvPr id="6" name="肘形连接符 5"/>
          <p:cNvCxnSpPr/>
          <p:nvPr/>
        </p:nvCxnSpPr>
        <p:spPr>
          <a:xfrm flipV="1">
            <a:off x="16510" y="180000"/>
            <a:ext cx="12148820" cy="5508000"/>
          </a:xfrm>
          <a:prstGeom prst="bentConnector3">
            <a:avLst>
              <a:gd name="adj1" fmla="val 3215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960" y="3328670"/>
            <a:ext cx="3787140" cy="28962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0695" y="72000"/>
            <a:ext cx="3267075" cy="647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45" y="816610"/>
            <a:ext cx="3367405" cy="589089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526915" y="864000"/>
            <a:ext cx="3300095" cy="586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770" y="816610"/>
            <a:ext cx="3371850" cy="58908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05" y="178435"/>
            <a:ext cx="3362325" cy="1562100"/>
          </a:xfrm>
          <a:prstGeom prst="rect">
            <a:avLst/>
          </a:prstGeom>
        </p:spPr>
      </p:pic>
      <p:cxnSp>
        <p:nvCxnSpPr>
          <p:cNvPr id="8" name="肘形连接符 7"/>
          <p:cNvCxnSpPr/>
          <p:nvPr/>
        </p:nvCxnSpPr>
        <p:spPr>
          <a:xfrm flipV="1">
            <a:off x="0" y="127000"/>
            <a:ext cx="12174220" cy="1757680"/>
          </a:xfrm>
          <a:prstGeom prst="bentConnector3">
            <a:avLst>
              <a:gd name="adj1" fmla="val 35004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15" y="307340"/>
            <a:ext cx="7250430" cy="633285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ysDot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2123440"/>
            <a:ext cx="3393440" cy="45167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5"/>
</p:tagLst>
</file>

<file path=ppt/tags/tag2.xml><?xml version="1.0" encoding="utf-8"?>
<p:tagLst xmlns:p="http://schemas.openxmlformats.org/presentationml/2006/main">
  <p:tag name="PA" val="v5.2.5"/>
</p:tagLst>
</file>

<file path=ppt/tags/tag3.xml><?xml version="1.0" encoding="utf-8"?>
<p:tagLst xmlns:p="http://schemas.openxmlformats.org/presentationml/2006/main">
  <p:tag name="PA" val="v5.2.5"/>
</p:tagLst>
</file>

<file path=ppt/tags/tag4.xml><?xml version="1.0" encoding="utf-8"?>
<p:tagLst xmlns:p="http://schemas.openxmlformats.org/presentationml/2006/main">
  <p:tag name="PA" val="v5.2.5"/>
</p:tagLst>
</file>

<file path=ppt/theme/theme1.xml><?xml version="1.0" encoding="utf-8"?>
<a:theme xmlns:a="http://schemas.openxmlformats.org/drawingml/2006/main" name="Office 主题">
  <a:themeElements>
    <a:clrScheme name="自定义 261">
      <a:dk1>
        <a:sysClr val="windowText" lastClr="000000"/>
      </a:dk1>
      <a:lt1>
        <a:sysClr val="window" lastClr="FFFFFF"/>
      </a:lt1>
      <a:dk2>
        <a:srgbClr val="C00000"/>
      </a:dk2>
      <a:lt2>
        <a:srgbClr val="DA4604"/>
      </a:lt2>
      <a:accent1>
        <a:srgbClr val="DA4604"/>
      </a:accent1>
      <a:accent2>
        <a:srgbClr val="C00000"/>
      </a:accent2>
      <a:accent3>
        <a:srgbClr val="DA4604"/>
      </a:accent3>
      <a:accent4>
        <a:srgbClr val="C00000"/>
      </a:accent4>
      <a:accent5>
        <a:srgbClr val="DA4604"/>
      </a:accent5>
      <a:accent6>
        <a:srgbClr val="C0000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WPS 演示</Application>
  <PresentationFormat>宽屏</PresentationFormat>
  <Paragraphs>8</Paragraphs>
  <Slides>10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华康俪金黑W8(P)</vt:lpstr>
      <vt:lpstr>汉仪黑方W</vt:lpstr>
      <vt:lpstr>微软雅黑</vt:lpstr>
      <vt:lpstr>黑体</vt:lpstr>
      <vt:lpstr>Arial Unicode MS</vt:lpstr>
      <vt:lpstr>Calibri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Tommorow−1012</dc:creator>
  <cp:lastModifiedBy>Tommorow−1012</cp:lastModifiedBy>
  <cp:revision>117</cp:revision>
  <dcterms:created xsi:type="dcterms:W3CDTF">1900-01-01T00:00:00Z</dcterms:created>
  <dcterms:modified xsi:type="dcterms:W3CDTF">2020-02-19T08:16:50Z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2052-10.8.2.7129</vt:lpwstr>
  </property>
</Properties>
</file>