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1627" r:id="rId5"/>
    <p:sldId id="1628" r:id="rId6"/>
    <p:sldId id="1629" r:id="rId7"/>
    <p:sldId id="1630" r:id="rId8"/>
    <p:sldId id="1631" r:id="rId9"/>
    <p:sldId id="1632" r:id="rId10"/>
    <p:sldId id="1633" r:id="rId11"/>
    <p:sldId id="1634" r:id="rId12"/>
    <p:sldId id="1635" r:id="rId13"/>
    <p:sldId id="1636" r:id="rId14"/>
    <p:sldId id="1637" r:id="rId15"/>
    <p:sldId id="1638" r:id="rId16"/>
    <p:sldId id="1639" r:id="rId17"/>
    <p:sldId id="1640" r:id="rId18"/>
    <p:sldId id="1641" r:id="rId19"/>
    <p:sldId id="1642" r:id="rId20"/>
    <p:sldId id="1643" r:id="rId21"/>
    <p:sldId id="1644" r:id="rId22"/>
    <p:sldId id="1645" r:id="rId23"/>
    <p:sldId id="1646" r:id="rId24"/>
    <p:sldId id="1647" r:id="rId25"/>
    <p:sldId id="1648" r:id="rId26"/>
    <p:sldId id="1649" r:id="rId27"/>
    <p:sldId id="1650" r:id="rId28"/>
    <p:sldId id="1652" r:id="rId29"/>
    <p:sldId id="1653" r:id="rId30"/>
    <p:sldId id="1654" r:id="rId31"/>
    <p:sldId id="153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3F0D"/>
    <a:srgbClr val="B0280E"/>
    <a:srgbClr val="FFFFFF"/>
    <a:srgbClr val="A92715"/>
    <a:srgbClr val="E33C1B"/>
    <a:srgbClr val="B65F48"/>
    <a:srgbClr val="9C2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061E9-EEE2-4D2D-9292-20F58980CE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29E14-1F0D-410A-81B6-106A68A84F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0BEB9-1F08-45B3-BD15-F4879F65AD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70BEB9-1F08-45B3-BD15-F4879F65AD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1.tiff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tiff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tiff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1.tiff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15"/>
          <p:cNvPicPr>
            <a:picLocks noChangeAspect="1"/>
          </p:cNvPicPr>
          <p:nvPr userDrawn="1"/>
        </p:nvPicPr>
        <p:blipFill rotWithShape="1">
          <a:blip r:embed="rId3" cstate="screen"/>
          <a:srcRect t="7059" r="5250"/>
          <a:stretch>
            <a:fillRect/>
          </a:stretch>
        </p:blipFill>
        <p:spPr>
          <a:xfrm>
            <a:off x="21592" y="4227873"/>
            <a:ext cx="4088294" cy="2416769"/>
          </a:xfrm>
          <a:prstGeom prst="rect">
            <a:avLst/>
          </a:prstGeom>
        </p:spPr>
      </p:pic>
      <p:pic>
        <p:nvPicPr>
          <p:cNvPr id="4" name="图片 3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6" name="图片 5" descr="1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7911" y="-15240"/>
            <a:ext cx="4772660" cy="2494915"/>
          </a:xfrm>
          <a:prstGeom prst="rect">
            <a:avLst/>
          </a:prstGeom>
        </p:spPr>
      </p:pic>
      <p:pic>
        <p:nvPicPr>
          <p:cNvPr id="23" name="图片 22" descr="1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5780" y="4040825"/>
            <a:ext cx="1352550" cy="7905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screen"/>
          <a:stretch>
            <a:fillRect/>
          </a:stretch>
        </p:blipFill>
        <p:spPr>
          <a:xfrm flipH="1">
            <a:off x="8338473" y="4846640"/>
            <a:ext cx="3014965" cy="1804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5" name="图片 4" descr="1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3151" y="-15240"/>
            <a:ext cx="4772660" cy="2494915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 userDrawn="1"/>
        </p:nvSpPr>
        <p:spPr bwMode="auto">
          <a:xfrm>
            <a:off x="3070266" y="1285386"/>
            <a:ext cx="1324350" cy="4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628" tIns="54813" rIns="109628" bIns="54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思源黑体 CN Normal" panose="020B0400000000000000" pitchFamily="34" charset="-122"/>
              </a:rPr>
              <a:t>QIAN YAN</a:t>
            </a:r>
            <a:endParaRPr kumimoji="0" lang="zh-CN" altLang="en-US" sz="216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思源黑体 CN Normal" panose="020B0400000000000000" pitchFamily="34" charset="-122"/>
            </a:endParaRPr>
          </a:p>
        </p:txBody>
      </p:sp>
      <p:pic>
        <p:nvPicPr>
          <p:cNvPr id="10" name="图片 9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825479" y="1169180"/>
            <a:ext cx="13067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C50202"/>
                </a:solidFill>
                <a:effectLst/>
                <a:uLnTx/>
                <a:uFillTx/>
                <a:latin typeface="Source Han Sans Regular" panose="020B0500000000000000" pitchFamily="34" charset="-122"/>
                <a:ea typeface="Source Han Sans Regular" panose="020B0500000000000000" pitchFamily="34" charset="-122"/>
                <a:cs typeface="RTWS ShangYaZhunSung G0v1" charset="-122"/>
              </a:rPr>
              <a:t>前 言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C50202"/>
              </a:solidFill>
              <a:effectLst/>
              <a:uLnTx/>
              <a:uFillTx/>
              <a:latin typeface="Source Han Sans Regular" panose="020B0500000000000000" pitchFamily="34" charset="-122"/>
              <a:ea typeface="Source Han Sans Regular" panose="020B0500000000000000" pitchFamily="34" charset="-122"/>
              <a:cs typeface="RTWS ShangYaZhunSung G0v1" charset="-122"/>
            </a:endParaRPr>
          </a:p>
        </p:txBody>
      </p:sp>
      <p:cxnSp>
        <p:nvCxnSpPr>
          <p:cNvPr id="12" name="直接连接符 29"/>
          <p:cNvCxnSpPr/>
          <p:nvPr userDrawn="1"/>
        </p:nvCxnSpPr>
        <p:spPr>
          <a:xfrm>
            <a:off x="947672" y="1956682"/>
            <a:ext cx="10366322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84892" y="1307217"/>
            <a:ext cx="740587" cy="44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2"/>
            <a:ext cx="1741713" cy="60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 descr="1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5300121" y="715202"/>
            <a:ext cx="16001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5020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TWS ShangYaZhunSung G0v1" charset="-122"/>
              </a:rPr>
              <a:t>目 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5020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RTWS ShangYaZhunSung G0v1" charset="-122"/>
            </a:endParaRPr>
          </a:p>
        </p:txBody>
      </p:sp>
      <p:cxnSp>
        <p:nvCxnSpPr>
          <p:cNvPr id="23" name="直接连接符 29"/>
          <p:cNvCxnSpPr/>
          <p:nvPr userDrawn="1"/>
        </p:nvCxnSpPr>
        <p:spPr>
          <a:xfrm>
            <a:off x="947672" y="1533242"/>
            <a:ext cx="10366322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290625" y="910176"/>
            <a:ext cx="1024028" cy="612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1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4044317"/>
            <a:ext cx="4314825" cy="2600325"/>
          </a:xfrm>
          <a:prstGeom prst="rect">
            <a:avLst/>
          </a:prstGeom>
        </p:spPr>
      </p:pic>
      <p:pic>
        <p:nvPicPr>
          <p:cNvPr id="8" name="图片 7" descr="1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91" y="5582287"/>
            <a:ext cx="12170410" cy="1306195"/>
          </a:xfrm>
          <a:prstGeom prst="rect">
            <a:avLst/>
          </a:prstGeom>
        </p:spPr>
      </p:pic>
      <p:pic>
        <p:nvPicPr>
          <p:cNvPr id="9" name="图片 8" descr="1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07911" y="-15240"/>
            <a:ext cx="4772660" cy="249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2"/>
            <a:ext cx="4467225" cy="1552575"/>
          </a:xfrm>
          <a:prstGeom prst="rect">
            <a:avLst/>
          </a:prstGeom>
        </p:spPr>
      </p:pic>
      <p:cxnSp>
        <p:nvCxnSpPr>
          <p:cNvPr id="12" name="直接连接符 29"/>
          <p:cNvCxnSpPr/>
          <p:nvPr userDrawn="1"/>
        </p:nvCxnSpPr>
        <p:spPr>
          <a:xfrm>
            <a:off x="2280000" y="2964543"/>
            <a:ext cx="7632000" cy="0"/>
          </a:xfrm>
          <a:prstGeom prst="line">
            <a:avLst/>
          </a:prstGeom>
          <a:ln w="38100">
            <a:solidFill>
              <a:srgbClr val="C5020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4175131" y="2173838"/>
            <a:ext cx="740587" cy="443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7493997" y="2173838"/>
            <a:ext cx="740587" cy="443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203201" y="284843"/>
            <a:ext cx="11785599" cy="6288313"/>
          </a:xfrm>
          <a:prstGeom prst="roundRect">
            <a:avLst>
              <a:gd name="adj" fmla="val 4288"/>
            </a:avLst>
          </a:prstGeom>
          <a:solidFill>
            <a:schemeClr val="bg1">
              <a:alpha val="69000"/>
            </a:schemeClr>
          </a:solidFill>
          <a:ln w="38100">
            <a:solidFill>
              <a:srgbClr val="C00000">
                <a:alpha val="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2" name="图片 11" descr="1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91" y="5785947"/>
            <a:ext cx="12192000" cy="1102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247849" y="622956"/>
            <a:ext cx="884611" cy="529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2"/>
            <a:ext cx="1741713" cy="60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7.jpe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9.jpe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49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84903" y="1862721"/>
            <a:ext cx="10422194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9000" b="1" spc="300">
                <a:ln w="19050">
                  <a:solidFill>
                    <a:schemeClr val="bg1"/>
                  </a:solidFill>
                </a:ln>
                <a:gradFill>
                  <a:gsLst>
                    <a:gs pos="0">
                      <a:schemeClr val="accent1"/>
                    </a:gs>
                    <a:gs pos="33000">
                      <a:schemeClr val="accent2"/>
                    </a:gs>
                    <a:gs pos="61000">
                      <a:schemeClr val="accent1"/>
                    </a:gs>
                    <a:gs pos="100000">
                      <a:schemeClr val="accent2"/>
                    </a:gs>
                  </a:gsLst>
                  <a:lin ang="1800000" scaled="0"/>
                </a:gradFill>
                <a:effectLst>
                  <a:outerShdw blurRad="63500" dist="50800" dir="5400000" algn="tl">
                    <a:srgbClr val="000000">
                      <a:alpha val="30000"/>
                    </a:srgbClr>
                  </a:outerShdw>
                </a:effectLst>
                <a:latin typeface="锐字真言体免费商用" panose="02010600030101010101" pitchFamily="2" charset="-122"/>
                <a:ea typeface="锐字真言体免费商用" panose="02010600030101010101" pitchFamily="2" charset="-122"/>
                <a:cs typeface="+mn-ea"/>
              </a:defRPr>
            </a:lvl1pPr>
          </a:lstStyle>
          <a:p>
            <a:pPr lvl="0" algn="dist">
              <a:defRPr/>
            </a:pPr>
            <a:r>
              <a:rPr lang="zh-CN" altLang="en-US" sz="6600" spc="0" dirty="0">
                <a:ln w="2857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防控新型冠状病毒肺炎疫情</a:t>
            </a:r>
            <a:endParaRPr kumimoji="0" lang="zh-CN" altLang="en-US" sz="6600" b="1" i="0" u="none" strike="noStrike" kern="12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33986" y="3316241"/>
            <a:ext cx="7029780" cy="645160"/>
            <a:chOff x="2533986" y="3643048"/>
            <a:chExt cx="7029780" cy="645160"/>
          </a:xfrm>
        </p:grpSpPr>
        <p:sp>
          <p:nvSpPr>
            <p:cNvPr id="2" name="矩形 1"/>
            <p:cNvSpPr/>
            <p:nvPr/>
          </p:nvSpPr>
          <p:spPr>
            <a:xfrm>
              <a:off x="3642662" y="3643048"/>
              <a:ext cx="4907280" cy="645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600" normalizeH="0" baseline="0" noProof="0" dirty="0">
                  <a:ln w="1587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+mn-cs"/>
                </a:rPr>
                <a:t>计 量 典 型 事 迹</a:t>
              </a:r>
              <a:endParaRPr kumimoji="0" lang="zh-CN" altLang="en-US" sz="3600" b="0" i="0" u="none" strike="noStrike" kern="1200" cap="none" spc="600" normalizeH="0" baseline="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13" name="星形: 五角 12"/>
            <p:cNvSpPr/>
            <p:nvPr/>
          </p:nvSpPr>
          <p:spPr>
            <a:xfrm>
              <a:off x="2533986" y="3758401"/>
              <a:ext cx="413084" cy="413084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星形: 五角 13"/>
            <p:cNvSpPr/>
            <p:nvPr/>
          </p:nvSpPr>
          <p:spPr>
            <a:xfrm>
              <a:off x="9150682" y="3758401"/>
              <a:ext cx="413084" cy="413084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487597" y="4500000"/>
            <a:ext cx="7117080" cy="64516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600" normalizeH="0" baseline="0" noProof="0" dirty="0">
                <a:ln w="158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国家市场监督管理总局计量司</a:t>
            </a:r>
            <a:endParaRPr kumimoji="0" lang="zh-CN" altLang="en-US" sz="3600" b="0" i="0" u="none" strike="noStrike" kern="1200" cap="none" spc="600" normalizeH="0" baseline="0" noProof="0" dirty="0">
              <a:ln w="15875"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20" y="3961130"/>
            <a:ext cx="2806700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336550"/>
            <a:ext cx="3296285" cy="596709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00" y="540000"/>
            <a:ext cx="3997960" cy="608139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715" y="1368000"/>
            <a:ext cx="3478530" cy="44958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7" name="直接连接符 6"/>
          <p:cNvCxnSpPr/>
          <p:nvPr/>
        </p:nvCxnSpPr>
        <p:spPr>
          <a:xfrm>
            <a:off x="3882390" y="302260"/>
            <a:ext cx="17780" cy="594487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0" y="349885"/>
            <a:ext cx="3957955" cy="58534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88390"/>
            <a:ext cx="3824605" cy="46818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65" y="244475"/>
            <a:ext cx="3159125" cy="3671570"/>
          </a:xfrm>
          <a:prstGeom prst="rect">
            <a:avLst/>
          </a:prstGeom>
        </p:spPr>
      </p:pic>
      <p:pic>
        <p:nvPicPr>
          <p:cNvPr id="17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465" y="4198620"/>
            <a:ext cx="3159760" cy="2370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240" y="266700"/>
            <a:ext cx="3881755" cy="60534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80" y="640080"/>
            <a:ext cx="3905250" cy="55772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588645"/>
            <a:ext cx="3409950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95" y="619760"/>
            <a:ext cx="3848100" cy="58102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00" y="385445"/>
            <a:ext cx="3905250" cy="60864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60" y="2419985"/>
            <a:ext cx="3748405" cy="32194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 descr="2028990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2720" y="116586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385" y="575310"/>
            <a:ext cx="4091305" cy="60153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70" y="666750"/>
            <a:ext cx="3738880" cy="55245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1" descr="C:\Users\user\Desktop\赵丹侠在做温度计量标准器调试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1530" y="1172845"/>
            <a:ext cx="3499485" cy="4665980"/>
          </a:xfrm>
          <a:prstGeom prst="rect">
            <a:avLst/>
          </a:prstGeom>
          <a:noFill/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000" y="484505"/>
            <a:ext cx="3834130" cy="587311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00" y="313690"/>
            <a:ext cx="3872230" cy="60439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424815"/>
            <a:ext cx="3848100" cy="61626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00" y="366395"/>
            <a:ext cx="3857625" cy="60058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000" y="460375"/>
            <a:ext cx="3867150" cy="13239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28000" y="633095"/>
            <a:ext cx="4095750" cy="55911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00" y="2753145"/>
            <a:ext cx="3757930" cy="33959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6" name="肘形连接符 5"/>
          <p:cNvCxnSpPr/>
          <p:nvPr/>
        </p:nvCxnSpPr>
        <p:spPr>
          <a:xfrm rot="16200000">
            <a:off x="2977050" y="1367440"/>
            <a:ext cx="6084000" cy="3924935"/>
          </a:xfrm>
          <a:prstGeom prst="bentConnector3">
            <a:avLst>
              <a:gd name="adj1" fmla="val 66516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391160"/>
            <a:ext cx="4167505" cy="572389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55" y="488315"/>
            <a:ext cx="4205605" cy="51104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 descr="安徽省计量院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435" y="1152000"/>
            <a:ext cx="3192780" cy="2394585"/>
          </a:xfrm>
          <a:prstGeom prst="rect">
            <a:avLst/>
          </a:prstGeom>
        </p:spPr>
      </p:pic>
      <p:pic>
        <p:nvPicPr>
          <p:cNvPr id="5" name="图片 4" descr="安徽省计量院图片3"/>
          <p:cNvPicPr/>
          <p:nvPr/>
        </p:nvPicPr>
        <p:blipFill>
          <a:blip r:embed="rId4"/>
          <a:stretch>
            <a:fillRect/>
          </a:stretch>
        </p:blipFill>
        <p:spPr>
          <a:xfrm>
            <a:off x="8941435" y="3672000"/>
            <a:ext cx="3204000" cy="2197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595630"/>
            <a:ext cx="3867150" cy="56673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000" y="595630"/>
            <a:ext cx="3809365" cy="56197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965" y="1152000"/>
            <a:ext cx="3575685" cy="10477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 descr="安徽省合肥市局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000" y="2699385"/>
            <a:ext cx="3418840" cy="276034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332740"/>
            <a:ext cx="4129405" cy="56438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000" y="332740"/>
            <a:ext cx="4019550" cy="56724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 descr="安徽省宣城市计量所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465" y="1152000"/>
            <a:ext cx="2992755" cy="2244725"/>
          </a:xfrm>
          <a:prstGeom prst="rect">
            <a:avLst/>
          </a:prstGeom>
        </p:spPr>
      </p:pic>
      <p:pic>
        <p:nvPicPr>
          <p:cNvPr id="5" name="图片 4" descr="安徽省宣城市计量所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88705" y="3564890"/>
            <a:ext cx="3216910" cy="299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670" y="327660"/>
            <a:ext cx="3819525" cy="5664200"/>
          </a:xfrm>
          <a:prstGeom prst="rect">
            <a:avLst/>
          </a:prstGeom>
          <a:ln>
            <a:solidFill>
              <a:srgbClr val="E33C1B"/>
            </a:solidFill>
            <a:prstDash val="sysDot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5" y="457200"/>
            <a:ext cx="3767455" cy="5943600"/>
          </a:xfrm>
          <a:prstGeom prst="rect">
            <a:avLst/>
          </a:prstGeom>
          <a:ln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060" y="563880"/>
            <a:ext cx="3843655" cy="607314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365760"/>
            <a:ext cx="4119880" cy="589343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65" y="365760"/>
            <a:ext cx="4024630" cy="31007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 descr="安徽省阜阳市计量所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71085" y="3528000"/>
            <a:ext cx="3084830" cy="3095625"/>
          </a:xfrm>
          <a:prstGeom prst="rect">
            <a:avLst/>
          </a:prstGeom>
        </p:spPr>
      </p:pic>
      <p:pic>
        <p:nvPicPr>
          <p:cNvPr id="5" name="图片 4" descr="安徽省阜阳市计量所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18575" y="519430"/>
            <a:ext cx="3014345" cy="2707005"/>
          </a:xfrm>
          <a:prstGeom prst="rect">
            <a:avLst/>
          </a:prstGeom>
        </p:spPr>
      </p:pic>
      <p:pic>
        <p:nvPicPr>
          <p:cNvPr id="6" name="图片 5" descr="安徽省阜阳市计量所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245" y="3492000"/>
            <a:ext cx="2707640" cy="3265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381000"/>
            <a:ext cx="4157980" cy="56153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25" y="381000"/>
            <a:ext cx="4057650" cy="30816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 descr="安徽郎溪计量股长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15" y="3695700"/>
            <a:ext cx="3632835" cy="2724785"/>
          </a:xfrm>
          <a:prstGeom prst="rect">
            <a:avLst/>
          </a:prstGeom>
        </p:spPr>
      </p:pic>
      <p:pic>
        <p:nvPicPr>
          <p:cNvPr id="5" name="图片 4" descr="安徽郎溪计量股长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245" y="1268730"/>
            <a:ext cx="3149600" cy="2339975"/>
          </a:xfrm>
          <a:prstGeom prst="rect">
            <a:avLst/>
          </a:prstGeom>
        </p:spPr>
      </p:pic>
      <p:pic>
        <p:nvPicPr>
          <p:cNvPr id="6" name="图片 5" descr="安徽郎溪计量股长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245" y="3764280"/>
            <a:ext cx="3148965" cy="2656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295" y="481330"/>
            <a:ext cx="3893820" cy="55867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00" y="481330"/>
            <a:ext cx="3675380" cy="19335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00" y="481330"/>
            <a:ext cx="3933825" cy="61531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2529840"/>
            <a:ext cx="3792855" cy="420751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6" name="肘形连接符 5"/>
          <p:cNvCxnSpPr/>
          <p:nvPr/>
        </p:nvCxnSpPr>
        <p:spPr>
          <a:xfrm flipV="1">
            <a:off x="324000" y="2484000"/>
            <a:ext cx="7704000" cy="3672000"/>
          </a:xfrm>
          <a:prstGeom prst="bentConnector3">
            <a:avLst>
              <a:gd name="adj1" fmla="val 500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8028000" y="350520"/>
            <a:ext cx="8890" cy="21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00" y="582930"/>
            <a:ext cx="3622040" cy="18669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0" y="454660"/>
            <a:ext cx="4006215" cy="59486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255" y="454660"/>
            <a:ext cx="3844290" cy="594931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35" y="3653155"/>
            <a:ext cx="3622040" cy="2539365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flipV="1">
            <a:off x="85090" y="279400"/>
            <a:ext cx="11857355" cy="2640965"/>
          </a:xfrm>
          <a:prstGeom prst="bentConnector3">
            <a:avLst>
              <a:gd name="adj1" fmla="val 31558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" y="375920"/>
            <a:ext cx="3891280" cy="61055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45" y="375920"/>
            <a:ext cx="3876675" cy="61055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000" y="375920"/>
            <a:ext cx="3943350" cy="58483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000" y="519430"/>
            <a:ext cx="3962400" cy="58197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50854" y="944880"/>
            <a:ext cx="3776980" cy="44196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0" y="519430"/>
            <a:ext cx="3829050" cy="57391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00" y="519430"/>
            <a:ext cx="3853180" cy="60102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" y="314960"/>
            <a:ext cx="3810000" cy="60725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85" y="314960"/>
            <a:ext cx="3815080" cy="607250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960" y="2841625"/>
            <a:ext cx="3634105" cy="29559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 descr="2028990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1655" y="134620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00" y="316865"/>
            <a:ext cx="3876675" cy="60864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316865"/>
            <a:ext cx="3881755" cy="60864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316865"/>
            <a:ext cx="3848100" cy="60864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485" y="307975"/>
            <a:ext cx="3805555" cy="607949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275" y="307340"/>
            <a:ext cx="3848100" cy="6080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000" y="1682115"/>
            <a:ext cx="3848100" cy="47053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36000" y="1412875"/>
            <a:ext cx="89306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sz="7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向参与疫情防控</a:t>
            </a:r>
            <a:endParaRPr kumimoji="1" lang="zh-CN" sz="7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pPr algn="ctr"/>
            <a:r>
              <a:rPr kumimoji="1" lang="zh-CN" sz="7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 的计量人致敬！</a:t>
            </a:r>
            <a:endParaRPr kumimoji="1" lang="zh-CN" sz="7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cxnSp>
        <p:nvCxnSpPr>
          <p:cNvPr id="5" name="直线连接符 8"/>
          <p:cNvCxnSpPr/>
          <p:nvPr/>
        </p:nvCxnSpPr>
        <p:spPr bwMode="auto">
          <a:xfrm>
            <a:off x="3906719" y="3707740"/>
            <a:ext cx="4783949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1B2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直线连接符 33"/>
          <p:cNvCxnSpPr/>
          <p:nvPr/>
        </p:nvCxnSpPr>
        <p:spPr bwMode="auto">
          <a:xfrm>
            <a:off x="3906719" y="1412776"/>
            <a:ext cx="4783949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B51B2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4000" y="835025"/>
            <a:ext cx="3800475" cy="43815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970" y="506730"/>
            <a:ext cx="3707765" cy="563880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1152000"/>
            <a:ext cx="3721100" cy="54470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5" name="肘形连接符 4"/>
          <p:cNvCxnSpPr/>
          <p:nvPr/>
        </p:nvCxnSpPr>
        <p:spPr>
          <a:xfrm flipV="1">
            <a:off x="142240" y="328930"/>
            <a:ext cx="8238490" cy="4996815"/>
          </a:xfrm>
          <a:prstGeom prst="bentConnector3">
            <a:avLst>
              <a:gd name="adj1" fmla="val 50008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572770"/>
            <a:ext cx="3500120" cy="52533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020" y="572535"/>
            <a:ext cx="4062730" cy="17049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150" y="572770"/>
            <a:ext cx="3848100" cy="57486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-2147482624" descr="微信图片_202002101626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790" y="2893060"/>
            <a:ext cx="3763645" cy="3020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0" y="318770"/>
            <a:ext cx="3776980" cy="60439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25" y="318770"/>
            <a:ext cx="3796030" cy="60439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730" y="318770"/>
            <a:ext cx="3838575" cy="8242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5" y="1532255"/>
            <a:ext cx="3815080" cy="48818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6" name="肘形连接符 5"/>
          <p:cNvCxnSpPr/>
          <p:nvPr/>
        </p:nvCxnSpPr>
        <p:spPr>
          <a:xfrm flipV="1">
            <a:off x="298450" y="1313180"/>
            <a:ext cx="11815445" cy="5112000"/>
          </a:xfrm>
          <a:prstGeom prst="bentConnector3">
            <a:avLst>
              <a:gd name="adj1" fmla="val 66679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00" y="357505"/>
            <a:ext cx="3829050" cy="57200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000" y="357505"/>
            <a:ext cx="3796030" cy="61436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00" y="1805305"/>
            <a:ext cx="3815080" cy="46958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285" y="313690"/>
            <a:ext cx="3829050" cy="60534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0" y="426085"/>
            <a:ext cx="3819525" cy="600583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000" y="313690"/>
            <a:ext cx="3600450" cy="608647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095" y="288000"/>
            <a:ext cx="3838575" cy="544195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0" y="473710"/>
            <a:ext cx="3819525" cy="59105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000" y="720090"/>
            <a:ext cx="3843655" cy="597725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" y="367665"/>
            <a:ext cx="3752850" cy="728980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336675"/>
            <a:ext cx="3639820" cy="552132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980" y="1511300"/>
            <a:ext cx="3776980" cy="526859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1511300"/>
            <a:ext cx="3810000" cy="5268595"/>
          </a:xfrm>
          <a:prstGeom prst="rect">
            <a:avLst/>
          </a:prstGeom>
          <a:ln w="12700" cmpd="sng">
            <a:solidFill>
              <a:srgbClr val="E33C1B"/>
            </a:solidFill>
            <a:prstDash val="sysDot"/>
          </a:ln>
        </p:spPr>
      </p:pic>
      <p:cxnSp>
        <p:nvCxnSpPr>
          <p:cNvPr id="7" name="肘形连接符 6"/>
          <p:cNvCxnSpPr/>
          <p:nvPr/>
        </p:nvCxnSpPr>
        <p:spPr>
          <a:xfrm flipV="1">
            <a:off x="239395" y="311785"/>
            <a:ext cx="11759565" cy="929005"/>
          </a:xfrm>
          <a:prstGeom prst="bentConnector3">
            <a:avLst>
              <a:gd name="adj1" fmla="val 3433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WPS 演示</Application>
  <PresentationFormat>宽屏</PresentationFormat>
  <Paragraphs>9</Paragraphs>
  <Slides>29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楷体</vt:lpstr>
      <vt:lpstr>思源黑体 CN Normal</vt:lpstr>
      <vt:lpstr>黑体</vt:lpstr>
      <vt:lpstr>Source Han Sans Regular</vt:lpstr>
      <vt:lpstr>RTWS ShangYaZhunSung G0v1</vt:lpstr>
      <vt:lpstr>锐字真言体免费商用</vt:lpstr>
      <vt:lpstr>Calibri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Tommorow−1012</cp:lastModifiedBy>
  <cp:revision>127</cp:revision>
  <dcterms:created xsi:type="dcterms:W3CDTF">2020-02-11T07:51:00Z</dcterms:created>
  <dcterms:modified xsi:type="dcterms:W3CDTF">2020-02-12T14:46:25Z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