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1644" r:id="rId5"/>
    <p:sldId id="1645" r:id="rId6"/>
    <p:sldId id="1646" r:id="rId7"/>
    <p:sldId id="1647" r:id="rId8"/>
    <p:sldId id="1648" r:id="rId9"/>
    <p:sldId id="1649" r:id="rId10"/>
    <p:sldId id="1650" r:id="rId11"/>
    <p:sldId id="1651" r:id="rId12"/>
    <p:sldId id="1652" r:id="rId13"/>
    <p:sldId id="1653" r:id="rId14"/>
    <p:sldId id="153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3F0D"/>
    <a:srgbClr val="B0280E"/>
    <a:srgbClr val="FFFFFF"/>
    <a:srgbClr val="A92715"/>
    <a:srgbClr val="E33C1B"/>
    <a:srgbClr val="B65F48"/>
    <a:srgbClr val="9C2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061E9-EEE2-4D2D-9292-20F58980CE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9E14-1F0D-410A-81B6-106A68A84F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70BEB9-1F08-45B3-BD15-F4879F65AD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70BEB9-1F08-45B3-BD15-F4879F65AD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1.tiff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tiff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tiff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1.tiff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115"/>
          <p:cNvPicPr>
            <a:picLocks noChangeAspect="1"/>
          </p:cNvPicPr>
          <p:nvPr userDrawn="1"/>
        </p:nvPicPr>
        <p:blipFill rotWithShape="1">
          <a:blip r:embed="rId3" cstate="screen"/>
          <a:srcRect t="7059" r="5250"/>
          <a:stretch>
            <a:fillRect/>
          </a:stretch>
        </p:blipFill>
        <p:spPr>
          <a:xfrm>
            <a:off x="21592" y="4227873"/>
            <a:ext cx="4088294" cy="2416769"/>
          </a:xfrm>
          <a:prstGeom prst="rect">
            <a:avLst/>
          </a:prstGeom>
        </p:spPr>
      </p:pic>
      <p:pic>
        <p:nvPicPr>
          <p:cNvPr id="4" name="图片 3" descr="1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91" y="5582287"/>
            <a:ext cx="12170410" cy="1306195"/>
          </a:xfrm>
          <a:prstGeom prst="rect">
            <a:avLst/>
          </a:prstGeom>
        </p:spPr>
      </p:pic>
      <p:pic>
        <p:nvPicPr>
          <p:cNvPr id="6" name="图片 5" descr="1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07911" y="-15240"/>
            <a:ext cx="4772660" cy="2494915"/>
          </a:xfrm>
          <a:prstGeom prst="rect">
            <a:avLst/>
          </a:prstGeom>
        </p:spPr>
      </p:pic>
      <p:pic>
        <p:nvPicPr>
          <p:cNvPr id="23" name="图片 22" descr="1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85780" y="4040825"/>
            <a:ext cx="1352550" cy="7905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" y="2"/>
            <a:ext cx="4467225" cy="1552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 flipH="1">
            <a:off x="8338473" y="4846640"/>
            <a:ext cx="3014965" cy="1804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  <p:pic>
        <p:nvPicPr>
          <p:cNvPr id="5" name="图片 4" descr="1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3151" y="-15240"/>
            <a:ext cx="4772660" cy="2494915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3070266" y="1285386"/>
            <a:ext cx="1324350" cy="4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628" tIns="54813" rIns="109628" bIns="54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6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思源黑体 CN Normal" panose="020B0400000000000000" pitchFamily="34" charset="-122"/>
              </a:rPr>
              <a:t>QIAN YAN</a:t>
            </a:r>
            <a:endParaRPr kumimoji="0" lang="zh-CN" altLang="en-US" sz="216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10" name="图片 9" descr="1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91" y="5582287"/>
            <a:ext cx="12170410" cy="1306195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825479" y="1169180"/>
            <a:ext cx="13067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50202"/>
                </a:solidFill>
                <a:effectLst/>
                <a:uLnTx/>
                <a:uFillTx/>
                <a:latin typeface="Source Han Sans Regular" panose="020B0500000000000000" pitchFamily="34" charset="-122"/>
                <a:ea typeface="Source Han Sans Regular" panose="020B0500000000000000" pitchFamily="34" charset="-122"/>
                <a:cs typeface="RTWS ShangYaZhunSung G0v1" charset="-122"/>
              </a:rPr>
              <a:t>前 言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C50202"/>
              </a:solidFill>
              <a:effectLst/>
              <a:uLnTx/>
              <a:uFillTx/>
              <a:latin typeface="Source Han Sans Regular" panose="020B0500000000000000" pitchFamily="34" charset="-122"/>
              <a:ea typeface="Source Han Sans Regular" panose="020B0500000000000000" pitchFamily="34" charset="-122"/>
              <a:cs typeface="RTWS ShangYaZhunSung G0v1" charset="-122"/>
            </a:endParaRPr>
          </a:p>
        </p:txBody>
      </p:sp>
      <p:cxnSp>
        <p:nvCxnSpPr>
          <p:cNvPr id="12" name="直接连接符 29"/>
          <p:cNvCxnSpPr/>
          <p:nvPr userDrawn="1"/>
        </p:nvCxnSpPr>
        <p:spPr>
          <a:xfrm>
            <a:off x="947672" y="1956682"/>
            <a:ext cx="10366322" cy="0"/>
          </a:xfrm>
          <a:prstGeom prst="line">
            <a:avLst/>
          </a:prstGeom>
          <a:ln w="38100">
            <a:solidFill>
              <a:srgbClr val="C5020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84892" y="1307217"/>
            <a:ext cx="740587" cy="4431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2"/>
            <a:ext cx="1741713" cy="605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 descr="1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1" y="5582287"/>
            <a:ext cx="12170410" cy="130619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2"/>
            <a:ext cx="4467225" cy="1552575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5300121" y="715202"/>
            <a:ext cx="1600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5020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RTWS ShangYaZhunSung G0v1" charset="-122"/>
              </a:rPr>
              <a:t>目 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50202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RTWS ShangYaZhunSung G0v1" charset="-122"/>
            </a:endParaRPr>
          </a:p>
        </p:txBody>
      </p:sp>
      <p:cxnSp>
        <p:nvCxnSpPr>
          <p:cNvPr id="23" name="直接连接符 29"/>
          <p:cNvCxnSpPr/>
          <p:nvPr userDrawn="1"/>
        </p:nvCxnSpPr>
        <p:spPr>
          <a:xfrm>
            <a:off x="947672" y="1533242"/>
            <a:ext cx="10366322" cy="0"/>
          </a:xfrm>
          <a:prstGeom prst="line">
            <a:avLst/>
          </a:prstGeom>
          <a:ln w="38100">
            <a:solidFill>
              <a:srgbClr val="C5020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290625" y="910176"/>
            <a:ext cx="1024028" cy="612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1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1" y="4044317"/>
            <a:ext cx="4314825" cy="2600325"/>
          </a:xfrm>
          <a:prstGeom prst="rect">
            <a:avLst/>
          </a:prstGeom>
        </p:spPr>
      </p:pic>
      <p:pic>
        <p:nvPicPr>
          <p:cNvPr id="8" name="图片 7" descr="1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91" y="5582287"/>
            <a:ext cx="12170410" cy="1306195"/>
          </a:xfrm>
          <a:prstGeom prst="rect">
            <a:avLst/>
          </a:prstGeom>
        </p:spPr>
      </p:pic>
      <p:pic>
        <p:nvPicPr>
          <p:cNvPr id="9" name="图片 8" descr="1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07911" y="-15240"/>
            <a:ext cx="4772660" cy="24949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2"/>
            <a:ext cx="4467225" cy="1552575"/>
          </a:xfrm>
          <a:prstGeom prst="rect">
            <a:avLst/>
          </a:prstGeom>
        </p:spPr>
      </p:pic>
      <p:cxnSp>
        <p:nvCxnSpPr>
          <p:cNvPr id="12" name="直接连接符 29"/>
          <p:cNvCxnSpPr/>
          <p:nvPr userDrawn="1"/>
        </p:nvCxnSpPr>
        <p:spPr>
          <a:xfrm>
            <a:off x="2280000" y="2964543"/>
            <a:ext cx="7632000" cy="0"/>
          </a:xfrm>
          <a:prstGeom prst="line">
            <a:avLst/>
          </a:prstGeom>
          <a:ln w="38100">
            <a:solidFill>
              <a:srgbClr val="C5020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4175131" y="2173838"/>
            <a:ext cx="740587" cy="4431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7493997" y="2173838"/>
            <a:ext cx="740587" cy="443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" name="矩形: 圆角 1"/>
          <p:cNvSpPr/>
          <p:nvPr userDrawn="1"/>
        </p:nvSpPr>
        <p:spPr>
          <a:xfrm>
            <a:off x="203201" y="284843"/>
            <a:ext cx="11785599" cy="6288313"/>
          </a:xfrm>
          <a:prstGeom prst="roundRect">
            <a:avLst>
              <a:gd name="adj" fmla="val 4288"/>
            </a:avLst>
          </a:prstGeom>
          <a:solidFill>
            <a:schemeClr val="bg1">
              <a:alpha val="69000"/>
            </a:schemeClr>
          </a:solidFill>
          <a:ln w="38100">
            <a:solidFill>
              <a:srgbClr val="C00000">
                <a:alpha val="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图片 11" descr="1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1" y="5785947"/>
            <a:ext cx="12192000" cy="1102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247849" y="622956"/>
            <a:ext cx="884611" cy="5293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2"/>
            <a:ext cx="1741713" cy="605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2.jpe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84903" y="1862721"/>
            <a:ext cx="10422194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9000" b="1" spc="300">
                <a:ln w="19050">
                  <a:solidFill>
                    <a:schemeClr val="bg1"/>
                  </a:solidFill>
                </a:ln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1000">
                      <a:schemeClr val="accent1"/>
                    </a:gs>
                    <a:gs pos="100000">
                      <a:schemeClr val="accent2"/>
                    </a:gs>
                  </a:gsLst>
                  <a:lin ang="1800000" scaled="0"/>
                </a:gradFill>
                <a:effectLst>
                  <a:outerShdw blurRad="63500" dist="50800" dir="5400000" algn="tl">
                    <a:srgbClr val="000000">
                      <a:alpha val="30000"/>
                    </a:srgbClr>
                  </a:outerShdw>
                </a:effectLst>
                <a:latin typeface="锐字真言体免费商用" panose="02010600030101010101" pitchFamily="2" charset="-122"/>
                <a:ea typeface="锐字真言体免费商用" panose="02010600030101010101" pitchFamily="2" charset="-122"/>
                <a:cs typeface="+mn-ea"/>
              </a:defRPr>
            </a:lvl1pPr>
          </a:lstStyle>
          <a:p>
            <a:pPr lvl="0" algn="dist">
              <a:defRPr/>
            </a:pPr>
            <a:r>
              <a:rPr lang="zh-CN" altLang="en-US" sz="6600" spc="0" dirty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防控新型冠状病毒肺炎疫情</a:t>
            </a:r>
            <a:endParaRPr kumimoji="0" lang="zh-CN" altLang="en-US" sz="6600" b="1" i="0" u="none" strike="noStrike" kern="12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33986" y="3316241"/>
            <a:ext cx="7029780" cy="645160"/>
            <a:chOff x="2533986" y="3643048"/>
            <a:chExt cx="7029780" cy="645160"/>
          </a:xfrm>
        </p:grpSpPr>
        <p:sp>
          <p:nvSpPr>
            <p:cNvPr id="2" name="矩形 1"/>
            <p:cNvSpPr/>
            <p:nvPr/>
          </p:nvSpPr>
          <p:spPr>
            <a:xfrm>
              <a:off x="3642662" y="3643048"/>
              <a:ext cx="49072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600" normalizeH="0" baseline="0" noProof="0" dirty="0">
                  <a:ln w="15875"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计 量 典 型 人 物</a:t>
              </a:r>
              <a:endParaRPr kumimoji="0" lang="zh-CN" altLang="en-US" sz="3600" b="0" i="0" u="none" strike="noStrike" kern="1200" cap="none" spc="600" normalizeH="0" baseline="0" noProof="0" dirty="0">
                <a:ln w="158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2533986" y="3758401"/>
              <a:ext cx="413084" cy="413084"/>
            </a:xfrm>
            <a:prstGeom prst="star5">
              <a:avLst/>
            </a:prstGeom>
            <a:solidFill>
              <a:srgbClr val="C20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星形: 五角 13"/>
            <p:cNvSpPr/>
            <p:nvPr/>
          </p:nvSpPr>
          <p:spPr>
            <a:xfrm>
              <a:off x="9150682" y="3758401"/>
              <a:ext cx="413084" cy="413084"/>
            </a:xfrm>
            <a:prstGeom prst="star5">
              <a:avLst/>
            </a:prstGeom>
            <a:solidFill>
              <a:srgbClr val="C20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487597" y="4500000"/>
            <a:ext cx="7117080" cy="64516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600" normalizeH="0" baseline="0" noProof="0" dirty="0">
                <a:ln w="158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国家市场监督管理总局计量司</a:t>
            </a:r>
            <a:endParaRPr kumimoji="0" lang="zh-CN" altLang="en-US" sz="3600" b="0" i="0" u="none" strike="noStrike" kern="1200" cap="none" spc="600" normalizeH="0" baseline="0" noProof="0" dirty="0">
              <a:ln w="15875"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20" y="3961130"/>
            <a:ext cx="2806700" cy="2806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47995" y="402032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pc="600" noProof="0" dirty="0">
                <a:ln w="158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（四）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257175"/>
            <a:ext cx="3566795" cy="624903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0" y="257810"/>
            <a:ext cx="3728085" cy="624840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010" y="1624330"/>
            <a:ext cx="3483610" cy="450088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570" y="415925"/>
            <a:ext cx="2468245" cy="2871470"/>
          </a:xfrm>
          <a:prstGeom prst="rect">
            <a:avLst/>
          </a:prstGeom>
        </p:spPr>
      </p:pic>
      <p:pic>
        <p:nvPicPr>
          <p:cNvPr id="6" name="图片 2" descr="C:\Users\a\AppData\Local\Microsoft\Windows\INetCache\Content.Word\微信图片_20200205095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0" y="4422140"/>
            <a:ext cx="3155315" cy="222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65" y="242570"/>
            <a:ext cx="3726815" cy="599376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242570"/>
            <a:ext cx="3561715" cy="3990975"/>
          </a:xfrm>
          <a:prstGeom prst="rect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75" y="3502660"/>
            <a:ext cx="3175000" cy="298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36000" y="1412875"/>
            <a:ext cx="89306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sz="7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向参与疫情防控</a:t>
            </a:r>
            <a:endParaRPr kumimoji="1" lang="zh-CN" sz="7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ctr"/>
            <a:r>
              <a:rPr kumimoji="1" lang="zh-CN" sz="7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 的计量人致敬！</a:t>
            </a:r>
            <a:endParaRPr kumimoji="1" lang="zh-CN" sz="7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5" name="直线连接符 8"/>
          <p:cNvCxnSpPr/>
          <p:nvPr/>
        </p:nvCxnSpPr>
        <p:spPr bwMode="auto">
          <a:xfrm>
            <a:off x="3906719" y="3707740"/>
            <a:ext cx="4783949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51B2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线连接符 33"/>
          <p:cNvCxnSpPr/>
          <p:nvPr/>
        </p:nvCxnSpPr>
        <p:spPr bwMode="auto">
          <a:xfrm>
            <a:off x="3906719" y="1412776"/>
            <a:ext cx="4783949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B51B2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9870" y="255905"/>
            <a:ext cx="3767455" cy="602488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920" y="255905"/>
            <a:ext cx="3819525" cy="602424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135" y="3084195"/>
            <a:ext cx="3838575" cy="319595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5" name="图片 4" descr="2028990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45575" y="171450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045" y="208280"/>
            <a:ext cx="3862705" cy="612013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49960"/>
            <a:ext cx="3810000" cy="495808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915" y="208280"/>
            <a:ext cx="3838575" cy="611949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cxnSp>
        <p:nvCxnSpPr>
          <p:cNvPr id="5" name="直接连接符 4"/>
          <p:cNvCxnSpPr/>
          <p:nvPr/>
        </p:nvCxnSpPr>
        <p:spPr>
          <a:xfrm>
            <a:off x="8136000" y="-22860"/>
            <a:ext cx="0" cy="688213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30" y="297815"/>
            <a:ext cx="3857625" cy="188150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4" name="图片 4" descr="C:\Users\Administrator\Desktop\a39f2e07e13c3c94d6b347299013b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" y="2268000"/>
            <a:ext cx="2068195" cy="202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C:\Users\Administrator\Desktop\新建文件夹\4a3e70e8615314a84c4ab8f6dc79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000" y="2268000"/>
            <a:ext cx="2069465" cy="254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3" descr="C:\Users\Administrator\Desktop\a39f2e07e13c3c94d6b347299013b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" y="4320000"/>
            <a:ext cx="2237105" cy="218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000" y="297815"/>
            <a:ext cx="3819525" cy="607695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500" y="4037330"/>
            <a:ext cx="3771900" cy="190055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8" name="图片 4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895" y="1333183"/>
            <a:ext cx="3039110" cy="228028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 flipH="1">
            <a:off x="4320000" y="-31115"/>
            <a:ext cx="33655" cy="689038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90" y="189865"/>
            <a:ext cx="3853180" cy="640080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189865"/>
            <a:ext cx="3677920" cy="640016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000" y="1152000"/>
            <a:ext cx="3838575" cy="506730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cxnSp>
        <p:nvCxnSpPr>
          <p:cNvPr id="5" name="直接连接符 4"/>
          <p:cNvCxnSpPr/>
          <p:nvPr/>
        </p:nvCxnSpPr>
        <p:spPr>
          <a:xfrm flipH="1">
            <a:off x="8028000" y="-139700"/>
            <a:ext cx="8255" cy="702119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820" y="168275"/>
            <a:ext cx="3848100" cy="636651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000" y="168275"/>
            <a:ext cx="3771900" cy="636651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15" y="168275"/>
            <a:ext cx="3877310" cy="636651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" y="235585"/>
            <a:ext cx="3697605" cy="623189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25" y="235585"/>
            <a:ext cx="3852545" cy="162877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070" y="235585"/>
            <a:ext cx="3838575" cy="623189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-214748262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0" y="2952000"/>
            <a:ext cx="3731895" cy="320230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肘形连接符 4"/>
          <p:cNvCxnSpPr/>
          <p:nvPr/>
        </p:nvCxnSpPr>
        <p:spPr>
          <a:xfrm rot="16200000">
            <a:off x="2601595" y="1492885"/>
            <a:ext cx="6884035" cy="3892550"/>
          </a:xfrm>
          <a:prstGeom prst="bentConnector3">
            <a:avLst>
              <a:gd name="adj1" fmla="val 63827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425" y="292735"/>
            <a:ext cx="3800475" cy="378650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-2147482622" name="图片 -21474826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4140000"/>
            <a:ext cx="3658870" cy="2742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292735"/>
            <a:ext cx="3771900" cy="6322695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0" y="1595755"/>
            <a:ext cx="3815080" cy="455803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75" y="263525"/>
            <a:ext cx="3867150" cy="623570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3" name="图片 2" descr="2_Momen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6760" y="1575435"/>
            <a:ext cx="3470275" cy="251460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263525"/>
            <a:ext cx="3641725" cy="6235700"/>
          </a:xfrm>
          <a:prstGeom prst="rect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585" y="4554855"/>
            <a:ext cx="2590800" cy="140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REFSHAPE" val="608615228"/>
  <p:tag name="KSO_WM_UNIT_PLACING_PICTURE_USER_VIEWPORT" val="{&quot;height&quot;:9488,&quot;width&quot;:5933}"/>
</p:tagLst>
</file>

<file path=ppt/tags/tag2.xml><?xml version="1.0" encoding="utf-8"?>
<p:tagLst xmlns:p="http://schemas.openxmlformats.org/presentationml/2006/main">
  <p:tag name="REFSHAPE" val="671473060"/>
  <p:tag name="KSO_WM_UNIT_PLACING_PICTURE_USER_VIEWPORT" val="{&quot;height&quot;:9638,&quot;width&quot;:608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WPS 演示</Application>
  <PresentationFormat>宽屏</PresentationFormat>
  <Paragraphs>11</Paragraphs>
  <Slides>12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楷体</vt:lpstr>
      <vt:lpstr>思源黑体 CN Normal</vt:lpstr>
      <vt:lpstr>黑体</vt:lpstr>
      <vt:lpstr>Source Han Sans Regular</vt:lpstr>
      <vt:lpstr>RTWS ShangYaZhunSung G0v1</vt:lpstr>
      <vt:lpstr>锐字真言体免费商用</vt:lpstr>
      <vt:lpstr>Calibri</vt:lpstr>
      <vt:lpstr>等线</vt:lpstr>
      <vt:lpstr>思源黑体 CN Medium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Tommorow−1012</cp:lastModifiedBy>
  <cp:revision>141</cp:revision>
  <dcterms:created xsi:type="dcterms:W3CDTF">2020-02-11T07:51:00Z</dcterms:created>
  <dcterms:modified xsi:type="dcterms:W3CDTF">2020-02-23T02:45:34Z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