
<file path=[Content_Types].xml><?xml version="1.0" encoding="utf-8"?>
<Types xmlns="http://schemas.openxmlformats.org/package/2006/content-types">
  <Default Extension="jpeg" ContentType="image/jpeg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9" r:id="rId3"/>
    <p:sldId id="1612" r:id="rId5"/>
    <p:sldId id="1615" r:id="rId6"/>
    <p:sldId id="1616" r:id="rId7"/>
    <p:sldId id="1617" r:id="rId8"/>
    <p:sldId id="1618" r:id="rId9"/>
    <p:sldId id="1619" r:id="rId10"/>
    <p:sldId id="1620" r:id="rId11"/>
    <p:sldId id="1621" r:id="rId12"/>
    <p:sldId id="1623" r:id="rId13"/>
    <p:sldId id="1624" r:id="rId14"/>
    <p:sldId id="1625" r:id="rId15"/>
    <p:sldId id="1533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3F0D"/>
    <a:srgbClr val="B0280E"/>
    <a:srgbClr val="FFFFFF"/>
    <a:srgbClr val="A92715"/>
    <a:srgbClr val="E33C1B"/>
    <a:srgbClr val="B65F48"/>
    <a:srgbClr val="9C21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83" autoAdjust="0"/>
    <p:restoredTop sz="94660"/>
  </p:normalViewPr>
  <p:slideViewPr>
    <p:cSldViewPr snapToGrid="0">
      <p:cViewPr varScale="1">
        <p:scale>
          <a:sx n="78" d="100"/>
          <a:sy n="78" d="100"/>
        </p:scale>
        <p:origin x="89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061E9-EEE2-4D2D-9292-20F58980CE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29E14-1F0D-410A-81B6-106A68A84F1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70BEB9-1F08-45B3-BD15-F4879F65AD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70BEB9-1F08-45B3-BD15-F4879F65AD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f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1.tiff"/><Relationship Id="rId4" Type="http://schemas.openxmlformats.org/officeDocument/2006/relationships/image" Target="../media/image3.png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1.tiff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tiff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1.tiff"/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115"/>
          <p:cNvPicPr>
            <a:picLocks noChangeAspect="1"/>
          </p:cNvPicPr>
          <p:nvPr userDrawn="1"/>
        </p:nvPicPr>
        <p:blipFill rotWithShape="1">
          <a:blip r:embed="rId3" cstate="screen"/>
          <a:srcRect t="7059" r="5250"/>
          <a:stretch>
            <a:fillRect/>
          </a:stretch>
        </p:blipFill>
        <p:spPr>
          <a:xfrm>
            <a:off x="21592" y="4227873"/>
            <a:ext cx="4088294" cy="2416769"/>
          </a:xfrm>
          <a:prstGeom prst="rect">
            <a:avLst/>
          </a:prstGeom>
        </p:spPr>
      </p:pic>
      <p:pic>
        <p:nvPicPr>
          <p:cNvPr id="4" name="图片 3" descr="1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591" y="5582287"/>
            <a:ext cx="12170410" cy="1306195"/>
          </a:xfrm>
          <a:prstGeom prst="rect">
            <a:avLst/>
          </a:prstGeom>
        </p:spPr>
      </p:pic>
      <p:pic>
        <p:nvPicPr>
          <p:cNvPr id="6" name="图片 5" descr="1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07911" y="-15240"/>
            <a:ext cx="4772660" cy="2494915"/>
          </a:xfrm>
          <a:prstGeom prst="rect">
            <a:avLst/>
          </a:prstGeom>
        </p:spPr>
      </p:pic>
      <p:pic>
        <p:nvPicPr>
          <p:cNvPr id="23" name="图片 22" descr="1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85780" y="4040825"/>
            <a:ext cx="1352550" cy="79057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" y="2"/>
            <a:ext cx="4467225" cy="15525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8" cstate="screen"/>
          <a:stretch>
            <a:fillRect/>
          </a:stretch>
        </p:blipFill>
        <p:spPr>
          <a:xfrm flipH="1">
            <a:off x="8338473" y="4846640"/>
            <a:ext cx="3014965" cy="1804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pic>
        <p:nvPicPr>
          <p:cNvPr id="5" name="图片 4" descr="1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23151" y="-15240"/>
            <a:ext cx="4772660" cy="2494915"/>
          </a:xfrm>
          <a:prstGeom prst="rect">
            <a:avLst/>
          </a:prstGeom>
        </p:spPr>
      </p:pic>
      <p:sp>
        <p:nvSpPr>
          <p:cNvPr id="8" name="TextBox 8"/>
          <p:cNvSpPr txBox="1">
            <a:spLocks noChangeArrowheads="1"/>
          </p:cNvSpPr>
          <p:nvPr userDrawn="1"/>
        </p:nvSpPr>
        <p:spPr bwMode="auto">
          <a:xfrm>
            <a:off x="3070266" y="1285386"/>
            <a:ext cx="1324350" cy="4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9628" tIns="54813" rIns="109628" bIns="548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思源黑体 CN Normal" panose="020B0400000000000000" pitchFamily="34" charset="-122"/>
              </a:rPr>
              <a:t>QIAN YAN</a:t>
            </a:r>
            <a:endParaRPr kumimoji="0" lang="zh-CN" altLang="en-US" sz="216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思源黑体 CN Normal" panose="020B0400000000000000" pitchFamily="34" charset="-122"/>
            </a:endParaRPr>
          </a:p>
        </p:txBody>
      </p:sp>
      <p:pic>
        <p:nvPicPr>
          <p:cNvPr id="10" name="图片 9" descr="1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591" y="5582287"/>
            <a:ext cx="12170410" cy="1306195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825479" y="1169180"/>
            <a:ext cx="130676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C50202"/>
                </a:solidFill>
                <a:effectLst/>
                <a:uLnTx/>
                <a:uFillTx/>
                <a:latin typeface="Source Han Sans Regular" panose="020B0500000000000000" pitchFamily="34" charset="-122"/>
                <a:ea typeface="Source Han Sans Regular" panose="020B0500000000000000" pitchFamily="34" charset="-122"/>
                <a:cs typeface="RTWS ShangYaZhunSung G0v1" charset="-122"/>
              </a:rPr>
              <a:t>前 言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C50202"/>
              </a:solidFill>
              <a:effectLst/>
              <a:uLnTx/>
              <a:uFillTx/>
              <a:latin typeface="Source Han Sans Regular" panose="020B0500000000000000" pitchFamily="34" charset="-122"/>
              <a:ea typeface="Source Han Sans Regular" panose="020B0500000000000000" pitchFamily="34" charset="-122"/>
              <a:cs typeface="RTWS ShangYaZhunSung G0v1" charset="-122"/>
            </a:endParaRPr>
          </a:p>
        </p:txBody>
      </p:sp>
      <p:cxnSp>
        <p:nvCxnSpPr>
          <p:cNvPr id="12" name="直接连接符 29"/>
          <p:cNvCxnSpPr/>
          <p:nvPr userDrawn="1"/>
        </p:nvCxnSpPr>
        <p:spPr>
          <a:xfrm>
            <a:off x="947672" y="1956682"/>
            <a:ext cx="10366322" cy="0"/>
          </a:xfrm>
          <a:prstGeom prst="line">
            <a:avLst/>
          </a:prstGeom>
          <a:ln w="38100">
            <a:solidFill>
              <a:srgbClr val="C5020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1084892" y="1307217"/>
            <a:ext cx="740587" cy="44313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2"/>
            <a:ext cx="1741713" cy="6053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18" descr="1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591" y="5582287"/>
            <a:ext cx="12170410" cy="130619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2"/>
            <a:ext cx="4467225" cy="1552575"/>
          </a:xfrm>
          <a:prstGeom prst="rect">
            <a:avLst/>
          </a:prstGeom>
        </p:spPr>
      </p:pic>
      <p:sp>
        <p:nvSpPr>
          <p:cNvPr id="20" name="矩形 19"/>
          <p:cNvSpPr/>
          <p:nvPr userDrawn="1"/>
        </p:nvSpPr>
        <p:spPr>
          <a:xfrm>
            <a:off x="5300121" y="715202"/>
            <a:ext cx="16001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50202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RTWS ShangYaZhunSung G0v1" charset="-122"/>
              </a:rPr>
              <a:t>目 录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50202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RTWS ShangYaZhunSung G0v1" charset="-122"/>
            </a:endParaRPr>
          </a:p>
        </p:txBody>
      </p:sp>
      <p:cxnSp>
        <p:nvCxnSpPr>
          <p:cNvPr id="23" name="直接连接符 29"/>
          <p:cNvCxnSpPr/>
          <p:nvPr userDrawn="1"/>
        </p:nvCxnSpPr>
        <p:spPr>
          <a:xfrm>
            <a:off x="947672" y="1533242"/>
            <a:ext cx="10366322" cy="0"/>
          </a:xfrm>
          <a:prstGeom prst="line">
            <a:avLst/>
          </a:prstGeom>
          <a:ln w="38100">
            <a:solidFill>
              <a:srgbClr val="C5020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10290625" y="910176"/>
            <a:ext cx="1024028" cy="6127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1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591" y="4044317"/>
            <a:ext cx="4314825" cy="2600325"/>
          </a:xfrm>
          <a:prstGeom prst="rect">
            <a:avLst/>
          </a:prstGeom>
        </p:spPr>
      </p:pic>
      <p:pic>
        <p:nvPicPr>
          <p:cNvPr id="8" name="图片 7" descr="1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591" y="5582287"/>
            <a:ext cx="12170410" cy="1306195"/>
          </a:xfrm>
          <a:prstGeom prst="rect">
            <a:avLst/>
          </a:prstGeom>
        </p:spPr>
      </p:pic>
      <p:pic>
        <p:nvPicPr>
          <p:cNvPr id="9" name="图片 8" descr="1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07911" y="-15240"/>
            <a:ext cx="4772660" cy="24949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2"/>
            <a:ext cx="4467225" cy="1552575"/>
          </a:xfrm>
          <a:prstGeom prst="rect">
            <a:avLst/>
          </a:prstGeom>
        </p:spPr>
      </p:pic>
      <p:cxnSp>
        <p:nvCxnSpPr>
          <p:cNvPr id="12" name="直接连接符 29"/>
          <p:cNvCxnSpPr/>
          <p:nvPr userDrawn="1"/>
        </p:nvCxnSpPr>
        <p:spPr>
          <a:xfrm>
            <a:off x="2280000" y="2964543"/>
            <a:ext cx="7632000" cy="0"/>
          </a:xfrm>
          <a:prstGeom prst="line">
            <a:avLst/>
          </a:prstGeom>
          <a:ln w="38100">
            <a:solidFill>
              <a:srgbClr val="C5020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 cstate="screen"/>
          <a:stretch>
            <a:fillRect/>
          </a:stretch>
        </p:blipFill>
        <p:spPr>
          <a:xfrm>
            <a:off x="4175131" y="2173838"/>
            <a:ext cx="740587" cy="44313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7" cstate="screen"/>
          <a:stretch>
            <a:fillRect/>
          </a:stretch>
        </p:blipFill>
        <p:spPr>
          <a:xfrm>
            <a:off x="7493997" y="2173838"/>
            <a:ext cx="740587" cy="4431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  <p:sp>
        <p:nvSpPr>
          <p:cNvPr id="2" name="矩形: 圆角 1"/>
          <p:cNvSpPr/>
          <p:nvPr userDrawn="1"/>
        </p:nvSpPr>
        <p:spPr>
          <a:xfrm>
            <a:off x="203201" y="284843"/>
            <a:ext cx="11785599" cy="6288313"/>
          </a:xfrm>
          <a:prstGeom prst="roundRect">
            <a:avLst>
              <a:gd name="adj" fmla="val 4288"/>
            </a:avLst>
          </a:prstGeom>
          <a:solidFill>
            <a:schemeClr val="bg1">
              <a:alpha val="69000"/>
            </a:schemeClr>
          </a:solidFill>
          <a:ln w="38100">
            <a:solidFill>
              <a:srgbClr val="C00000">
                <a:alpha val="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2" name="图片 11" descr="1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591" y="5785947"/>
            <a:ext cx="12192000" cy="11025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247849" y="622956"/>
            <a:ext cx="884611" cy="5293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2"/>
            <a:ext cx="1741713" cy="6053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884903" y="1862721"/>
            <a:ext cx="10422194" cy="110799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9000" b="1" spc="300">
                <a:ln w="19050">
                  <a:solidFill>
                    <a:schemeClr val="bg1"/>
                  </a:solidFill>
                </a:ln>
                <a:gradFill>
                  <a:gsLst>
                    <a:gs pos="0">
                      <a:schemeClr val="accent1"/>
                    </a:gs>
                    <a:gs pos="33000">
                      <a:schemeClr val="accent2"/>
                    </a:gs>
                    <a:gs pos="61000">
                      <a:schemeClr val="accent1"/>
                    </a:gs>
                    <a:gs pos="100000">
                      <a:schemeClr val="accent2"/>
                    </a:gs>
                  </a:gsLst>
                  <a:lin ang="1800000" scaled="0"/>
                </a:gradFill>
                <a:effectLst>
                  <a:outerShdw blurRad="63500" dist="50800" dir="5400000" algn="tl">
                    <a:srgbClr val="000000">
                      <a:alpha val="30000"/>
                    </a:srgbClr>
                  </a:outerShdw>
                </a:effectLst>
                <a:latin typeface="锐字真言体免费商用" panose="02010600030101010101" pitchFamily="2" charset="-122"/>
                <a:ea typeface="锐字真言体免费商用" panose="02010600030101010101" pitchFamily="2" charset="-122"/>
                <a:cs typeface="+mn-ea"/>
              </a:defRPr>
            </a:lvl1pPr>
          </a:lstStyle>
          <a:p>
            <a:pPr lvl="0" algn="dist">
              <a:defRPr/>
            </a:pPr>
            <a:r>
              <a:rPr lang="zh-CN" altLang="en-US" sz="6600" spc="0" dirty="0">
                <a:ln w="28575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防控新型冠状病毒肺炎疫情</a:t>
            </a:r>
            <a:endParaRPr kumimoji="0" lang="zh-CN" altLang="en-US" sz="6600" b="1" i="0" u="none" strike="noStrike" kern="12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533986" y="3316241"/>
            <a:ext cx="7029780" cy="645160"/>
            <a:chOff x="2533986" y="3643048"/>
            <a:chExt cx="7029780" cy="645160"/>
          </a:xfrm>
        </p:grpSpPr>
        <p:sp>
          <p:nvSpPr>
            <p:cNvPr id="2" name="矩形 1"/>
            <p:cNvSpPr/>
            <p:nvPr/>
          </p:nvSpPr>
          <p:spPr>
            <a:xfrm>
              <a:off x="3642662" y="3643048"/>
              <a:ext cx="4907280" cy="6451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600" normalizeH="0" baseline="0" noProof="0" dirty="0">
                  <a:ln w="15875"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rPr>
                <a:t>计 量 典 型 人 物</a:t>
              </a:r>
              <a:endParaRPr kumimoji="0" lang="zh-CN" altLang="en-US" sz="3600" b="0" i="0" u="none" strike="noStrike" kern="1200" cap="none" spc="600" normalizeH="0" baseline="0" noProof="0" dirty="0">
                <a:ln w="158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  <p:sp>
          <p:nvSpPr>
            <p:cNvPr id="13" name="星形: 五角 12"/>
            <p:cNvSpPr/>
            <p:nvPr/>
          </p:nvSpPr>
          <p:spPr>
            <a:xfrm>
              <a:off x="2533986" y="3758401"/>
              <a:ext cx="413084" cy="413084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星形: 五角 13"/>
            <p:cNvSpPr/>
            <p:nvPr/>
          </p:nvSpPr>
          <p:spPr>
            <a:xfrm>
              <a:off x="9150682" y="3758401"/>
              <a:ext cx="413084" cy="413084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2487597" y="4500000"/>
            <a:ext cx="7117080" cy="64516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600" normalizeH="0" baseline="0" noProof="0" dirty="0">
                <a:ln w="158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国家市场监督管理总局计量司</a:t>
            </a:r>
            <a:endParaRPr kumimoji="0" lang="zh-CN" altLang="en-US" sz="3600" b="0" i="0" u="none" strike="noStrike" kern="1200" cap="none" spc="600" normalizeH="0" baseline="0" noProof="0" dirty="0">
              <a:ln w="15875">
                <a:noFill/>
              </a:ln>
              <a:solidFill>
                <a:srgbClr val="C0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820" y="3961130"/>
            <a:ext cx="2806700" cy="28067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547995" y="4020320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pc="600" noProof="0" dirty="0">
                <a:ln w="158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（二）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504000" y="332105"/>
            <a:ext cx="3376930" cy="572400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000" y="828675"/>
            <a:ext cx="3434080" cy="520065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000" y="1152000"/>
            <a:ext cx="3486150" cy="505777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3375" y="527685"/>
            <a:ext cx="3419475" cy="376745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870" y="785495"/>
            <a:ext cx="3569970" cy="528637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cxnSp>
        <p:nvCxnSpPr>
          <p:cNvPr id="4" name="肘形连接符 3"/>
          <p:cNvCxnSpPr/>
          <p:nvPr/>
        </p:nvCxnSpPr>
        <p:spPr>
          <a:xfrm flipV="1">
            <a:off x="151765" y="327660"/>
            <a:ext cx="7417435" cy="4117340"/>
          </a:xfrm>
          <a:prstGeom prst="bentConnector3">
            <a:avLst>
              <a:gd name="adj1" fmla="val 50004"/>
            </a:avLst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350" y="203835"/>
            <a:ext cx="3581400" cy="409130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4520" y="4295140"/>
            <a:ext cx="3491230" cy="2476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5450" y="653415"/>
            <a:ext cx="3634105" cy="531050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8940" y="653415"/>
            <a:ext cx="3562350" cy="190055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025" y="524510"/>
            <a:ext cx="3624580" cy="503872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755" y="3370580"/>
            <a:ext cx="3543300" cy="300037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cxnSp>
        <p:nvCxnSpPr>
          <p:cNvPr id="6" name="肘形连接符 5"/>
          <p:cNvCxnSpPr/>
          <p:nvPr/>
        </p:nvCxnSpPr>
        <p:spPr>
          <a:xfrm flipV="1">
            <a:off x="396000" y="2738540"/>
            <a:ext cx="7585710" cy="3340735"/>
          </a:xfrm>
          <a:prstGeom prst="bentConnector3">
            <a:avLst>
              <a:gd name="adj1" fmla="val 51063"/>
            </a:avLst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8001635" y="271780"/>
            <a:ext cx="16510" cy="2466975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836000" y="1412875"/>
            <a:ext cx="893064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sz="7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向参与疫情防控</a:t>
            </a:r>
            <a:endParaRPr kumimoji="1" lang="zh-CN" sz="72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Arial" panose="020B0604020202020204" pitchFamily="34" charset="0"/>
            </a:endParaRPr>
          </a:p>
          <a:p>
            <a:pPr algn="ctr"/>
            <a:r>
              <a:rPr kumimoji="1" lang="zh-CN" sz="7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 的计量人致敬！</a:t>
            </a:r>
            <a:endParaRPr kumimoji="1" lang="zh-CN" sz="72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Arial" panose="020B0604020202020204" pitchFamily="34" charset="0"/>
            </a:endParaRPr>
          </a:p>
        </p:txBody>
      </p:sp>
      <p:cxnSp>
        <p:nvCxnSpPr>
          <p:cNvPr id="5" name="直线连接符 8"/>
          <p:cNvCxnSpPr/>
          <p:nvPr/>
        </p:nvCxnSpPr>
        <p:spPr bwMode="auto">
          <a:xfrm>
            <a:off x="3906719" y="3707740"/>
            <a:ext cx="4783949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rgbClr val="B51B2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直线连接符 33"/>
          <p:cNvCxnSpPr/>
          <p:nvPr/>
        </p:nvCxnSpPr>
        <p:spPr bwMode="auto">
          <a:xfrm>
            <a:off x="3906719" y="1412776"/>
            <a:ext cx="4783949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rgbClr val="B51B25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000" y="288000"/>
            <a:ext cx="3805555" cy="610552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805" y="288290"/>
            <a:ext cx="3881755" cy="6105525"/>
          </a:xfrm>
          <a:prstGeom prst="rect">
            <a:avLst/>
          </a:prstGeom>
          <a:gradFill>
            <a:gsLst>
              <a:gs pos="12000">
                <a:srgbClr val="D7393D">
                  <a:alpha val="92000"/>
                </a:srgbClr>
              </a:gs>
              <a:gs pos="100000">
                <a:srgbClr val="7A2029"/>
              </a:gs>
            </a:gsLst>
            <a:lin ang="5400000" scaled="1"/>
          </a:gradFill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000" y="612000"/>
            <a:ext cx="3810000" cy="512953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3255" y="318135"/>
            <a:ext cx="3738880" cy="579501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845" y="730885"/>
            <a:ext cx="3786505" cy="524827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710" y="3011170"/>
            <a:ext cx="3507105" cy="263144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7660" y="179070"/>
            <a:ext cx="3838575" cy="607250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000" y="890270"/>
            <a:ext cx="3800475" cy="507682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00" y="537845"/>
            <a:ext cx="3786505" cy="561975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0000" y="314445"/>
            <a:ext cx="3805555" cy="405765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45" y="4440555"/>
            <a:ext cx="3806190" cy="221678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000" y="445135"/>
            <a:ext cx="3829050" cy="596773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000" y="445135"/>
            <a:ext cx="3876675" cy="605345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000" y="324000"/>
            <a:ext cx="3781425" cy="597725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000" y="1654810"/>
            <a:ext cx="3743325" cy="354838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000" y="324000"/>
            <a:ext cx="3829050" cy="610108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cxnSp>
        <p:nvCxnSpPr>
          <p:cNvPr id="5" name="直接连接符 4"/>
          <p:cNvCxnSpPr/>
          <p:nvPr/>
        </p:nvCxnSpPr>
        <p:spPr>
          <a:xfrm flipH="1">
            <a:off x="8002270" y="342900"/>
            <a:ext cx="14605" cy="6172835"/>
          </a:xfrm>
          <a:prstGeom prst="line">
            <a:avLst/>
          </a:prstGeom>
          <a:ln cmpd="sng">
            <a:solidFill>
              <a:schemeClr val="accent2">
                <a:lumMod val="20000"/>
                <a:lumOff val="80000"/>
                <a:alpha val="9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320" y="360000"/>
            <a:ext cx="3829050" cy="579120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575" y="959485"/>
            <a:ext cx="3752850" cy="493903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8000" y="288000"/>
            <a:ext cx="3781425" cy="600583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020" y="299085"/>
            <a:ext cx="3876675" cy="603885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700" y="299085"/>
            <a:ext cx="3810000" cy="175768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8336280" y="299085"/>
            <a:ext cx="3672205" cy="554400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5" name="图片 4" descr="事迹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040" y="2299970"/>
            <a:ext cx="2948940" cy="2258695"/>
          </a:xfrm>
          <a:prstGeom prst="rect">
            <a:avLst/>
          </a:prstGeom>
        </p:spPr>
      </p:pic>
      <p:pic>
        <p:nvPicPr>
          <p:cNvPr id="6" name="图片 5" descr="4-事迹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48505" y="4572000"/>
            <a:ext cx="2998470" cy="2177415"/>
          </a:xfrm>
          <a:prstGeom prst="rect">
            <a:avLst/>
          </a:prstGeom>
        </p:spPr>
      </p:pic>
      <p:cxnSp>
        <p:nvCxnSpPr>
          <p:cNvPr id="7" name="肘形连接符 6"/>
          <p:cNvCxnSpPr/>
          <p:nvPr/>
        </p:nvCxnSpPr>
        <p:spPr>
          <a:xfrm rot="16200000">
            <a:off x="3325610" y="1273290"/>
            <a:ext cx="5904000" cy="3902710"/>
          </a:xfrm>
          <a:prstGeom prst="bentConnector3">
            <a:avLst>
              <a:gd name="adj1" fmla="val 68167"/>
            </a:avLst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0000" y="1008000"/>
            <a:ext cx="3615055" cy="458660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 descr="1-事迹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470" y="727710"/>
            <a:ext cx="3523615" cy="2545080"/>
          </a:xfrm>
          <a:prstGeom prst="rect">
            <a:avLst/>
          </a:prstGeom>
        </p:spPr>
      </p:pic>
      <p:pic>
        <p:nvPicPr>
          <p:cNvPr id="4" name="图片 3" descr="2-事迹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470" y="3561715"/>
            <a:ext cx="3523615" cy="2290445"/>
          </a:xfrm>
          <a:prstGeom prst="rect">
            <a:avLst/>
          </a:prstGeom>
        </p:spPr>
      </p:pic>
      <p:pic>
        <p:nvPicPr>
          <p:cNvPr id="5" name="图片 4" descr="4-事迹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715" y="727710"/>
            <a:ext cx="3323590" cy="2544445"/>
          </a:xfrm>
          <a:prstGeom prst="rect">
            <a:avLst/>
          </a:prstGeom>
        </p:spPr>
      </p:pic>
      <p:pic>
        <p:nvPicPr>
          <p:cNvPr id="6" name="图片 5" descr="事迹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3715" y="3561080"/>
            <a:ext cx="3324860" cy="2291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思源黑体 CN Medium"/>
        <a:ea typeface="思源黑体 CN Medium"/>
        <a:cs typeface=""/>
      </a:majorFont>
      <a:minorFont>
        <a:latin typeface="思源黑体 CN Medium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</Words>
  <Application>WPS 演示</Application>
  <PresentationFormat>宽屏</PresentationFormat>
  <Paragraphs>11</Paragraphs>
  <Slides>13</Slides>
  <Notes>36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8" baseType="lpstr">
      <vt:lpstr>Arial</vt:lpstr>
      <vt:lpstr>宋体</vt:lpstr>
      <vt:lpstr>Wingdings</vt:lpstr>
      <vt:lpstr>楷体</vt:lpstr>
      <vt:lpstr>思源黑体 CN Normal</vt:lpstr>
      <vt:lpstr>黑体</vt:lpstr>
      <vt:lpstr>Source Han Sans Regular</vt:lpstr>
      <vt:lpstr>RTWS ShangYaZhunSung G0v1</vt:lpstr>
      <vt:lpstr>锐字真言体免费商用</vt:lpstr>
      <vt:lpstr>Calibri</vt:lpstr>
      <vt:lpstr>等线</vt:lpstr>
      <vt:lpstr>思源黑体 CN Medium</vt:lpstr>
      <vt:lpstr>微软雅黑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Tommorow−1012</cp:lastModifiedBy>
  <cp:revision>86</cp:revision>
  <dcterms:created xsi:type="dcterms:W3CDTF">2020-02-11T07:51:00Z</dcterms:created>
  <dcterms:modified xsi:type="dcterms:W3CDTF">2020-02-12T03:48:58Z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2052-11.1.0.9440</vt:lpwstr>
  </property>
</Properties>
</file>