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  <p:sldId id="1561" r:id="rId5"/>
    <p:sldId id="1562" r:id="rId6"/>
    <p:sldId id="1564" r:id="rId7"/>
    <p:sldId id="1565" r:id="rId8"/>
    <p:sldId id="1589" r:id="rId9"/>
    <p:sldId id="1566" r:id="rId10"/>
    <p:sldId id="1569" r:id="rId11"/>
    <p:sldId id="1570" r:id="rId12"/>
    <p:sldId id="1571" r:id="rId13"/>
    <p:sldId id="1573" r:id="rId14"/>
    <p:sldId id="1575" r:id="rId15"/>
    <p:sldId id="1574" r:id="rId16"/>
    <p:sldId id="1576" r:id="rId17"/>
    <p:sldId id="1579" r:id="rId18"/>
    <p:sldId id="1583" r:id="rId19"/>
    <p:sldId id="1580" r:id="rId20"/>
    <p:sldId id="1582" r:id="rId21"/>
    <p:sldId id="1581" r:id="rId22"/>
    <p:sldId id="1584" r:id="rId23"/>
    <p:sldId id="1585" r:id="rId24"/>
    <p:sldId id="1586" r:id="rId25"/>
    <p:sldId id="1587" r:id="rId26"/>
    <p:sldId id="1588" r:id="rId27"/>
    <p:sldId id="1590" r:id="rId28"/>
    <p:sldId id="1591" r:id="rId29"/>
    <p:sldId id="1592" r:id="rId30"/>
    <p:sldId id="1533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3F0D"/>
    <a:srgbClr val="B0280E"/>
    <a:srgbClr val="FFFFFF"/>
    <a:srgbClr val="A92715"/>
    <a:srgbClr val="E33C1B"/>
    <a:srgbClr val="B65F48"/>
    <a:srgbClr val="9C21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8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9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061E9-EEE2-4D2D-9292-20F58980CE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29E14-1F0D-410A-81B6-106A68A84F1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70BEB9-1F08-45B3-BD15-F4879F65AD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70BEB9-1F08-45B3-BD15-F4879F65AD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1.tiff"/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tiff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tiff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1.tiff"/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15"/>
          <p:cNvPicPr>
            <a:picLocks noChangeAspect="1"/>
          </p:cNvPicPr>
          <p:nvPr userDrawn="1"/>
        </p:nvPicPr>
        <p:blipFill rotWithShape="1">
          <a:blip r:embed="rId3" cstate="screen"/>
          <a:srcRect t="7059" r="5250"/>
          <a:stretch>
            <a:fillRect/>
          </a:stretch>
        </p:blipFill>
        <p:spPr>
          <a:xfrm>
            <a:off x="21592" y="4227873"/>
            <a:ext cx="4088294" cy="2416769"/>
          </a:xfrm>
          <a:prstGeom prst="rect">
            <a:avLst/>
          </a:prstGeom>
        </p:spPr>
      </p:pic>
      <p:pic>
        <p:nvPicPr>
          <p:cNvPr id="4" name="图片 3" descr="1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591" y="5582287"/>
            <a:ext cx="12170410" cy="1306195"/>
          </a:xfrm>
          <a:prstGeom prst="rect">
            <a:avLst/>
          </a:prstGeom>
        </p:spPr>
      </p:pic>
      <p:pic>
        <p:nvPicPr>
          <p:cNvPr id="6" name="图片 5" descr="1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07911" y="-15240"/>
            <a:ext cx="4772660" cy="2494915"/>
          </a:xfrm>
          <a:prstGeom prst="rect">
            <a:avLst/>
          </a:prstGeom>
        </p:spPr>
      </p:pic>
      <p:pic>
        <p:nvPicPr>
          <p:cNvPr id="23" name="图片 22" descr="1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5780" y="4040825"/>
            <a:ext cx="1352550" cy="79057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" y="2"/>
            <a:ext cx="4467225" cy="1552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 cstate="screen"/>
          <a:stretch>
            <a:fillRect/>
          </a:stretch>
        </p:blipFill>
        <p:spPr>
          <a:xfrm flipH="1">
            <a:off x="8338473" y="4846640"/>
            <a:ext cx="3014965" cy="1804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5" name="图片 4" descr="1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23151" y="-15240"/>
            <a:ext cx="4772660" cy="2494915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 userDrawn="1"/>
        </p:nvSpPr>
        <p:spPr bwMode="auto">
          <a:xfrm>
            <a:off x="3070266" y="1285386"/>
            <a:ext cx="1324350" cy="4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628" tIns="54813" rIns="109628" bIns="548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思源黑体 CN Normal" panose="020B0400000000000000" pitchFamily="34" charset="-122"/>
              </a:rPr>
              <a:t>QIAN YAN</a:t>
            </a:r>
            <a:endParaRPr kumimoji="0" lang="zh-CN" altLang="en-US" sz="216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思源黑体 CN Normal" panose="020B0400000000000000" pitchFamily="34" charset="-122"/>
            </a:endParaRPr>
          </a:p>
        </p:txBody>
      </p:sp>
      <p:pic>
        <p:nvPicPr>
          <p:cNvPr id="10" name="图片 9" descr="1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591" y="5582287"/>
            <a:ext cx="12170410" cy="1306195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825479" y="1169180"/>
            <a:ext cx="130676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C50202"/>
                </a:solidFill>
                <a:effectLst/>
                <a:uLnTx/>
                <a:uFillTx/>
                <a:latin typeface="Source Han Sans Regular" panose="020B0500000000000000" pitchFamily="34" charset="-122"/>
                <a:ea typeface="Source Han Sans Regular" panose="020B0500000000000000" pitchFamily="34" charset="-122"/>
                <a:cs typeface="RTWS ShangYaZhunSung G0v1" charset="-122"/>
              </a:rPr>
              <a:t>前 言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C50202"/>
              </a:solidFill>
              <a:effectLst/>
              <a:uLnTx/>
              <a:uFillTx/>
              <a:latin typeface="Source Han Sans Regular" panose="020B0500000000000000" pitchFamily="34" charset="-122"/>
              <a:ea typeface="Source Han Sans Regular" panose="020B0500000000000000" pitchFamily="34" charset="-122"/>
              <a:cs typeface="RTWS ShangYaZhunSung G0v1" charset="-122"/>
            </a:endParaRPr>
          </a:p>
        </p:txBody>
      </p:sp>
      <p:cxnSp>
        <p:nvCxnSpPr>
          <p:cNvPr id="12" name="直接连接符 29"/>
          <p:cNvCxnSpPr/>
          <p:nvPr userDrawn="1"/>
        </p:nvCxnSpPr>
        <p:spPr>
          <a:xfrm>
            <a:off x="947672" y="1956682"/>
            <a:ext cx="10366322" cy="0"/>
          </a:xfrm>
          <a:prstGeom prst="line">
            <a:avLst/>
          </a:prstGeom>
          <a:ln w="38100">
            <a:solidFill>
              <a:srgbClr val="C5020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1084892" y="1307217"/>
            <a:ext cx="740587" cy="44313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2"/>
            <a:ext cx="1741713" cy="6053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 descr="1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91" y="5582287"/>
            <a:ext cx="12170410" cy="130619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2"/>
            <a:ext cx="4467225" cy="1552575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5300121" y="715202"/>
            <a:ext cx="16001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5020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RTWS ShangYaZhunSung G0v1" charset="-122"/>
              </a:rPr>
              <a:t>目 录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50202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RTWS ShangYaZhunSung G0v1" charset="-122"/>
            </a:endParaRPr>
          </a:p>
        </p:txBody>
      </p:sp>
      <p:cxnSp>
        <p:nvCxnSpPr>
          <p:cNvPr id="23" name="直接连接符 29"/>
          <p:cNvCxnSpPr/>
          <p:nvPr userDrawn="1"/>
        </p:nvCxnSpPr>
        <p:spPr>
          <a:xfrm>
            <a:off x="947672" y="1533242"/>
            <a:ext cx="10366322" cy="0"/>
          </a:xfrm>
          <a:prstGeom prst="line">
            <a:avLst/>
          </a:prstGeom>
          <a:ln w="38100">
            <a:solidFill>
              <a:srgbClr val="C5020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10290625" y="910176"/>
            <a:ext cx="1024028" cy="6127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1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91" y="4044317"/>
            <a:ext cx="4314825" cy="2600325"/>
          </a:xfrm>
          <a:prstGeom prst="rect">
            <a:avLst/>
          </a:prstGeom>
        </p:spPr>
      </p:pic>
      <p:pic>
        <p:nvPicPr>
          <p:cNvPr id="8" name="图片 7" descr="1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591" y="5582287"/>
            <a:ext cx="12170410" cy="1306195"/>
          </a:xfrm>
          <a:prstGeom prst="rect">
            <a:avLst/>
          </a:prstGeom>
        </p:spPr>
      </p:pic>
      <p:pic>
        <p:nvPicPr>
          <p:cNvPr id="9" name="图片 8" descr="1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07911" y="-15240"/>
            <a:ext cx="4772660" cy="24949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2"/>
            <a:ext cx="4467225" cy="1552575"/>
          </a:xfrm>
          <a:prstGeom prst="rect">
            <a:avLst/>
          </a:prstGeom>
        </p:spPr>
      </p:pic>
      <p:cxnSp>
        <p:nvCxnSpPr>
          <p:cNvPr id="12" name="直接连接符 29"/>
          <p:cNvCxnSpPr/>
          <p:nvPr userDrawn="1"/>
        </p:nvCxnSpPr>
        <p:spPr>
          <a:xfrm>
            <a:off x="2280000" y="2964543"/>
            <a:ext cx="7632000" cy="0"/>
          </a:xfrm>
          <a:prstGeom prst="line">
            <a:avLst/>
          </a:prstGeom>
          <a:ln w="38100">
            <a:solidFill>
              <a:srgbClr val="C5020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4175131" y="2173838"/>
            <a:ext cx="740587" cy="44313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7493997" y="2173838"/>
            <a:ext cx="740587" cy="4431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sp>
        <p:nvSpPr>
          <p:cNvPr id="2" name="矩形: 圆角 1"/>
          <p:cNvSpPr/>
          <p:nvPr userDrawn="1"/>
        </p:nvSpPr>
        <p:spPr>
          <a:xfrm>
            <a:off x="203201" y="284843"/>
            <a:ext cx="11785599" cy="6288313"/>
          </a:xfrm>
          <a:prstGeom prst="roundRect">
            <a:avLst>
              <a:gd name="adj" fmla="val 4288"/>
            </a:avLst>
          </a:prstGeom>
          <a:solidFill>
            <a:schemeClr val="bg1">
              <a:alpha val="69000"/>
            </a:schemeClr>
          </a:solidFill>
          <a:ln w="38100">
            <a:solidFill>
              <a:srgbClr val="C00000">
                <a:alpha val="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2" name="图片 11" descr="1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91" y="5785947"/>
            <a:ext cx="12192000" cy="11025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247849" y="622956"/>
            <a:ext cx="884611" cy="5293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2"/>
            <a:ext cx="1741713" cy="6053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8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8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8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7.jpe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884903" y="1862721"/>
            <a:ext cx="10422194" cy="110799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9000" b="1" spc="300">
                <a:ln w="19050">
                  <a:solidFill>
                    <a:schemeClr val="bg1"/>
                  </a:solidFill>
                </a:ln>
                <a:gradFill>
                  <a:gsLst>
                    <a:gs pos="0">
                      <a:schemeClr val="accent1"/>
                    </a:gs>
                    <a:gs pos="33000">
                      <a:schemeClr val="accent2"/>
                    </a:gs>
                    <a:gs pos="61000">
                      <a:schemeClr val="accent1"/>
                    </a:gs>
                    <a:gs pos="100000">
                      <a:schemeClr val="accent2"/>
                    </a:gs>
                  </a:gsLst>
                  <a:lin ang="1800000" scaled="0"/>
                </a:gradFill>
                <a:effectLst>
                  <a:outerShdw blurRad="63500" dist="50800" dir="5400000" algn="tl">
                    <a:srgbClr val="000000">
                      <a:alpha val="30000"/>
                    </a:srgbClr>
                  </a:outerShdw>
                </a:effectLst>
                <a:latin typeface="锐字真言体免费商用" panose="02010600030101010101" pitchFamily="2" charset="-122"/>
                <a:ea typeface="锐字真言体免费商用" panose="02010600030101010101" pitchFamily="2" charset="-122"/>
                <a:cs typeface="+mn-ea"/>
              </a:defRPr>
            </a:lvl1pPr>
          </a:lstStyle>
          <a:p>
            <a:pPr lvl="0" algn="dist">
              <a:defRPr/>
            </a:pPr>
            <a:r>
              <a:rPr lang="zh-CN" altLang="en-US" sz="6600" spc="0" dirty="0">
                <a:ln w="2857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防控新型冠状病毒肺炎疫情</a:t>
            </a:r>
            <a:endParaRPr kumimoji="0" lang="zh-CN" altLang="en-US" sz="6600" b="1" i="0" u="none" strike="noStrike" kern="12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533986" y="3316241"/>
            <a:ext cx="7029780" cy="645160"/>
            <a:chOff x="2533986" y="3643048"/>
            <a:chExt cx="7029780" cy="645160"/>
          </a:xfrm>
        </p:grpSpPr>
        <p:sp>
          <p:nvSpPr>
            <p:cNvPr id="2" name="矩形 1"/>
            <p:cNvSpPr/>
            <p:nvPr/>
          </p:nvSpPr>
          <p:spPr>
            <a:xfrm>
              <a:off x="3642662" y="3643048"/>
              <a:ext cx="4907280" cy="645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600" normalizeH="0" baseline="0" noProof="0" dirty="0">
                  <a:ln w="15875"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计 量 典 型 人 物</a:t>
              </a:r>
              <a:endParaRPr kumimoji="0" lang="zh-CN" altLang="en-US" sz="3600" b="0" i="0" u="none" strike="noStrike" kern="1200" cap="none" spc="600" normalizeH="0" baseline="0" noProof="0" dirty="0">
                <a:ln w="158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13" name="星形: 五角 12"/>
            <p:cNvSpPr/>
            <p:nvPr/>
          </p:nvSpPr>
          <p:spPr>
            <a:xfrm>
              <a:off x="2533986" y="3758401"/>
              <a:ext cx="413084" cy="413084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星形: 五角 13"/>
            <p:cNvSpPr/>
            <p:nvPr/>
          </p:nvSpPr>
          <p:spPr>
            <a:xfrm>
              <a:off x="9150682" y="3758401"/>
              <a:ext cx="413084" cy="413084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2487597" y="4500000"/>
            <a:ext cx="7117080" cy="64516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600" normalizeH="0" baseline="0" noProof="0" dirty="0">
                <a:ln w="158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国家市场监督管理总局计量司</a:t>
            </a:r>
            <a:endParaRPr kumimoji="0" lang="zh-CN" altLang="en-US" sz="3600" b="0" i="0" u="none" strike="noStrike" kern="1200" cap="none" spc="600" normalizeH="0" baseline="0" noProof="0" dirty="0">
              <a:ln w="15875">
                <a:noFill/>
              </a:ln>
              <a:solidFill>
                <a:srgbClr val="C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20" y="3961130"/>
            <a:ext cx="2806700" cy="28067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547995" y="402032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pc="600" noProof="0" dirty="0">
                <a:ln w="158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（一）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239395" y="291465"/>
            <a:ext cx="3816000" cy="59397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000" y="291465"/>
            <a:ext cx="3617595" cy="59404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000" y="1711960"/>
            <a:ext cx="3388360" cy="45199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85" y="219710"/>
            <a:ext cx="1186815" cy="1186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75" y="396240"/>
            <a:ext cx="3721735" cy="5826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000" y="396240"/>
            <a:ext cx="3446145" cy="2743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000" y="396240"/>
            <a:ext cx="3758565" cy="61537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55" y="3564000"/>
            <a:ext cx="3468370" cy="241808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7956000" y="3175"/>
            <a:ext cx="0" cy="6925310"/>
          </a:xfrm>
          <a:prstGeom prst="line">
            <a:avLst/>
          </a:prstGeom>
          <a:ln w="12700" cmpd="sng">
            <a:solidFill>
              <a:srgbClr val="B13F0D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285750" y="864000"/>
            <a:ext cx="3569970" cy="3564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115" y="360680"/>
            <a:ext cx="3747770" cy="6137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00" y="360680"/>
            <a:ext cx="3585845" cy="613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000" y="297180"/>
            <a:ext cx="3843655" cy="6086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0" y="297180"/>
            <a:ext cx="3781425" cy="47485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460" y="323850"/>
            <a:ext cx="3872230" cy="6060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625" y="339725"/>
            <a:ext cx="3786505" cy="60820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510" y="339725"/>
            <a:ext cx="3776980" cy="6082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205" y="339725"/>
            <a:ext cx="3929380" cy="6082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" y="302260"/>
            <a:ext cx="3947795" cy="41300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00" y="302260"/>
            <a:ext cx="3702050" cy="6334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060" y="302260"/>
            <a:ext cx="4018280" cy="633476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4176000" y="312420"/>
            <a:ext cx="0" cy="6560185"/>
          </a:xfrm>
          <a:prstGeom prst="line">
            <a:avLst/>
          </a:prstGeom>
          <a:ln>
            <a:solidFill>
              <a:srgbClr val="B13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860" y="324485"/>
            <a:ext cx="3867150" cy="6029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780" y="324485"/>
            <a:ext cx="3824605" cy="60299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000" y="1512000"/>
            <a:ext cx="3796030" cy="3338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095" y="334645"/>
            <a:ext cx="4100830" cy="59067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340" y="334645"/>
            <a:ext cx="3895090" cy="5906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925" y="334645"/>
            <a:ext cx="3335020" cy="5907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000" y="360000"/>
            <a:ext cx="3872230" cy="5981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000" y="360045"/>
            <a:ext cx="3796030" cy="59810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00" y="2268000"/>
            <a:ext cx="3829050" cy="1756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890" y="312420"/>
            <a:ext cx="3848100" cy="6024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000" y="312420"/>
            <a:ext cx="3853180" cy="60242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985" y="3074670"/>
            <a:ext cx="3857625" cy="32626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0000">
            <a:off x="8945880" y="716280"/>
            <a:ext cx="1955800" cy="195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0" y="219710"/>
            <a:ext cx="3767455" cy="6354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000" y="219710"/>
            <a:ext cx="3838575" cy="63544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455" y="2206625"/>
            <a:ext cx="3767455" cy="43675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85" y="360000"/>
            <a:ext cx="1186815" cy="118681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8330565" y="2138045"/>
            <a:ext cx="3644265" cy="8255"/>
          </a:xfrm>
          <a:prstGeom prst="line">
            <a:avLst/>
          </a:prstGeom>
          <a:ln>
            <a:solidFill>
              <a:srgbClr val="B13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535" y="340360"/>
            <a:ext cx="3829050" cy="6043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000" y="340360"/>
            <a:ext cx="3829050" cy="60439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555" y="340360"/>
            <a:ext cx="3800475" cy="6043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005" y="356235"/>
            <a:ext cx="3752850" cy="13544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845" y="356235"/>
            <a:ext cx="3750310" cy="56965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" y="2348230"/>
            <a:ext cx="3446780" cy="3705225"/>
          </a:xfrm>
          <a:prstGeom prst="rect">
            <a:avLst/>
          </a:prstGeom>
        </p:spPr>
      </p:pic>
      <p:cxnSp>
        <p:nvCxnSpPr>
          <p:cNvPr id="5" name="肘形连接符 4"/>
          <p:cNvCxnSpPr/>
          <p:nvPr/>
        </p:nvCxnSpPr>
        <p:spPr>
          <a:xfrm flipV="1">
            <a:off x="216000" y="36000"/>
            <a:ext cx="7812000" cy="1908000"/>
          </a:xfrm>
          <a:prstGeom prst="bentConnector3">
            <a:avLst>
              <a:gd name="adj1" fmla="val 50004"/>
            </a:avLst>
          </a:prstGeom>
          <a:ln>
            <a:solidFill>
              <a:srgbClr val="B028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4370" y="356235"/>
            <a:ext cx="3850005" cy="569658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8029575" y="0"/>
            <a:ext cx="80010" cy="6948000"/>
          </a:xfrm>
          <a:prstGeom prst="line">
            <a:avLst/>
          </a:prstGeom>
          <a:ln>
            <a:solidFill>
              <a:srgbClr val="B13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090" y="426085"/>
            <a:ext cx="3918585" cy="5740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340" y="537845"/>
            <a:ext cx="3717925" cy="24815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430" y="608330"/>
            <a:ext cx="3181350" cy="52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94395" y="1468755"/>
            <a:ext cx="3549015" cy="4752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510" y="3868420"/>
            <a:ext cx="3762375" cy="1814830"/>
          </a:xfrm>
          <a:prstGeom prst="rect">
            <a:avLst/>
          </a:prstGeom>
        </p:spPr>
      </p:pic>
      <p:cxnSp>
        <p:nvCxnSpPr>
          <p:cNvPr id="7" name="肘形连接符 6"/>
          <p:cNvCxnSpPr/>
          <p:nvPr/>
        </p:nvCxnSpPr>
        <p:spPr>
          <a:xfrm rot="16200000">
            <a:off x="3060000" y="1296000"/>
            <a:ext cx="6567805" cy="4013835"/>
          </a:xfrm>
          <a:prstGeom prst="bentConnector3">
            <a:avLst>
              <a:gd name="adj1" fmla="val 49995"/>
            </a:avLst>
          </a:prstGeom>
          <a:ln>
            <a:solidFill>
              <a:srgbClr val="A927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000" y="288000"/>
            <a:ext cx="3181350" cy="5289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970280"/>
            <a:ext cx="3790950" cy="56534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000" y="541710"/>
            <a:ext cx="3796030" cy="6082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0" y="541020"/>
            <a:ext cx="3790950" cy="6082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660" y="540000"/>
            <a:ext cx="3805555" cy="441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0" y="356870"/>
            <a:ext cx="3771900" cy="61436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255" y="357505"/>
            <a:ext cx="3786505" cy="6142990"/>
          </a:xfrm>
          <a:prstGeom prst="rect">
            <a:avLst/>
          </a:prstGeom>
        </p:spPr>
      </p:pic>
      <p:cxnSp>
        <p:nvCxnSpPr>
          <p:cNvPr id="5" name="肘形连接符 4"/>
          <p:cNvCxnSpPr/>
          <p:nvPr/>
        </p:nvCxnSpPr>
        <p:spPr>
          <a:xfrm rot="16200000">
            <a:off x="-487687" y="467113"/>
            <a:ext cx="5184000" cy="4229100"/>
          </a:xfrm>
          <a:prstGeom prst="bentConnector3">
            <a:avLst>
              <a:gd name="adj1" fmla="val -2863"/>
            </a:avLst>
          </a:prstGeom>
          <a:ln>
            <a:solidFill>
              <a:srgbClr val="B13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765" y="896620"/>
            <a:ext cx="3719830" cy="4391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955" y="192405"/>
            <a:ext cx="3786505" cy="3748405"/>
          </a:xfrm>
          <a:prstGeom prst="rect">
            <a:avLst/>
          </a:prstGeom>
        </p:spPr>
      </p:pic>
      <p:pic>
        <p:nvPicPr>
          <p:cNvPr id="31" name="图片 31" descr="C:\Users\lenovo\Documents\WeChat Files\weiyuyanxiefei\FileStorage\Temp\a1c6d173d429f7cb6d351c12abfb1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260975" y="3805555"/>
            <a:ext cx="2864485" cy="275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图片 32" descr="C:\Users\lenovo\Documents\WeChat Files\weiyuyanxiefei\FileStorage\Temp\d38033961ab1dbb51179c8da2cb657a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881745" y="249555"/>
            <a:ext cx="2524760" cy="336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图片 34" descr="C:\Users\lenovo\Documents\WeChat Files\weiyuyanxiefei\FileStorage\Temp\f0b4e16167902d7053dd2c4d6c5dab2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881745" y="3893185"/>
            <a:ext cx="2524760" cy="286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170" y="424815"/>
            <a:ext cx="3634105" cy="57442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000" y="424815"/>
            <a:ext cx="3605530" cy="57442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424815"/>
            <a:ext cx="3653155" cy="5744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230" y="385445"/>
            <a:ext cx="3548380" cy="21621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585" y="1059180"/>
            <a:ext cx="3495675" cy="47390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870" y="4268470"/>
            <a:ext cx="3548380" cy="1700530"/>
          </a:xfrm>
          <a:prstGeom prst="rect">
            <a:avLst/>
          </a:prstGeom>
        </p:spPr>
      </p:pic>
      <p:cxnSp>
        <p:nvCxnSpPr>
          <p:cNvPr id="7" name="肘形连接符 6"/>
          <p:cNvCxnSpPr/>
          <p:nvPr/>
        </p:nvCxnSpPr>
        <p:spPr>
          <a:xfrm flipV="1">
            <a:off x="216000" y="280035"/>
            <a:ext cx="11703685" cy="2499360"/>
          </a:xfrm>
          <a:prstGeom prst="bentConnector3">
            <a:avLst>
              <a:gd name="adj1" fmla="val 33372"/>
            </a:avLst>
          </a:prstGeom>
          <a:ln>
            <a:solidFill>
              <a:srgbClr val="A927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87220" y="1412875"/>
            <a:ext cx="89306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sz="7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向参与疫情防控</a:t>
            </a:r>
            <a:endParaRPr kumimoji="1" lang="zh-CN" sz="7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Arial" panose="020B0604020202020204" pitchFamily="34" charset="0"/>
            </a:endParaRPr>
          </a:p>
          <a:p>
            <a:pPr algn="ctr"/>
            <a:r>
              <a:rPr kumimoji="1" lang="zh-CN" sz="7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 的计量人致敬！</a:t>
            </a:r>
            <a:endParaRPr kumimoji="1" lang="zh-CN" sz="7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Arial" panose="020B0604020202020204" pitchFamily="34" charset="0"/>
            </a:endParaRPr>
          </a:p>
        </p:txBody>
      </p:sp>
      <p:cxnSp>
        <p:nvCxnSpPr>
          <p:cNvPr id="5" name="直线连接符 8"/>
          <p:cNvCxnSpPr/>
          <p:nvPr/>
        </p:nvCxnSpPr>
        <p:spPr bwMode="auto">
          <a:xfrm>
            <a:off x="3906719" y="3707740"/>
            <a:ext cx="4783949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B51B2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直线连接符 33"/>
          <p:cNvCxnSpPr/>
          <p:nvPr/>
        </p:nvCxnSpPr>
        <p:spPr bwMode="auto">
          <a:xfrm>
            <a:off x="3906719" y="1412776"/>
            <a:ext cx="4783949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B51B2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" y="240665"/>
            <a:ext cx="4111625" cy="64160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760" y="536335"/>
            <a:ext cx="3999865" cy="61201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765" y="565150"/>
            <a:ext cx="3815080" cy="6091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270" y="284480"/>
            <a:ext cx="3805555" cy="6067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650" y="284480"/>
            <a:ext cx="3824605" cy="6068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735" y="2628000"/>
            <a:ext cx="3815080" cy="211455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8306435" y="2562860"/>
            <a:ext cx="3744000" cy="32385"/>
          </a:xfrm>
          <a:prstGeom prst="line">
            <a:avLst/>
          </a:prstGeom>
          <a:ln>
            <a:solidFill>
              <a:srgbClr val="B13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730" y="267335"/>
            <a:ext cx="3699510" cy="60026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000" y="267335"/>
            <a:ext cx="3622675" cy="60020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000" y="266700"/>
            <a:ext cx="3498215" cy="600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000" y="306070"/>
            <a:ext cx="3846195" cy="59728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000" y="1983105"/>
            <a:ext cx="3522345" cy="4295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770" y="306705"/>
            <a:ext cx="3671570" cy="5972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5636895" y="471805"/>
            <a:ext cx="1440815" cy="1440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425" y="313055"/>
            <a:ext cx="3769995" cy="58464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000" y="3371850"/>
            <a:ext cx="3453130" cy="27876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740" y="313055"/>
            <a:ext cx="3650615" cy="5846445"/>
          </a:xfrm>
          <a:prstGeom prst="rect">
            <a:avLst/>
          </a:prstGeom>
        </p:spPr>
      </p:pic>
      <p:pic>
        <p:nvPicPr>
          <p:cNvPr id="7" name="图片 5" descr="微信图片_202002011125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735" y="756000"/>
            <a:ext cx="3453130" cy="2221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775" y="283845"/>
            <a:ext cx="3573145" cy="59696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000" y="283845"/>
            <a:ext cx="3714115" cy="59696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145" y="283845"/>
            <a:ext cx="3981450" cy="596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255" y="341630"/>
            <a:ext cx="3865245" cy="59677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770" y="341630"/>
            <a:ext cx="3657600" cy="59670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655" y="341630"/>
            <a:ext cx="3521710" cy="5968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WPS 演示</Application>
  <PresentationFormat>宽屏</PresentationFormat>
  <Paragraphs>11</Paragraphs>
  <Slides>28</Slides>
  <Notes>36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6" baseType="lpstr">
      <vt:lpstr>Arial</vt:lpstr>
      <vt:lpstr>宋体</vt:lpstr>
      <vt:lpstr>Wingdings</vt:lpstr>
      <vt:lpstr>楷体</vt:lpstr>
      <vt:lpstr>思源黑体 CN Normal</vt:lpstr>
      <vt:lpstr>黑体</vt:lpstr>
      <vt:lpstr>Source Han Sans Regular</vt:lpstr>
      <vt:lpstr>RTWS ShangYaZhunSung G0v1</vt:lpstr>
      <vt:lpstr>锐字真言体免费商用</vt:lpstr>
      <vt:lpstr>Calibri</vt:lpstr>
      <vt:lpstr>等线</vt:lpstr>
      <vt:lpstr>微软雅黑</vt:lpstr>
      <vt:lpstr>Source Han Sans</vt:lpstr>
      <vt:lpstr>Yu Gothic UI</vt:lpstr>
      <vt:lpstr>思源黑体 CN Regular</vt:lpstr>
      <vt:lpstr>Arial Unicode MS</vt:lpstr>
      <vt:lpstr>思源黑体 CN Medium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Tommorow−1012</cp:lastModifiedBy>
  <cp:revision>65</cp:revision>
  <dcterms:created xsi:type="dcterms:W3CDTF">2020-02-11T07:51:39Z</dcterms:created>
  <dcterms:modified xsi:type="dcterms:W3CDTF">2020-02-11T13:45:49Z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